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0" r:id="rId4"/>
    <p:sldId id="263" r:id="rId5"/>
    <p:sldId id="265" r:id="rId6"/>
    <p:sldId id="271" r:id="rId7"/>
    <p:sldId id="266" r:id="rId8"/>
    <p:sldId id="267" r:id="rId9"/>
    <p:sldId id="268" r:id="rId10"/>
    <p:sldId id="269" r:id="rId11"/>
  </p:sldIdLst>
  <p:sldSz cx="12192000" cy="6858000"/>
  <p:notesSz cx="9926638" cy="1435576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93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3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33D9875-D7C3-7782-762A-09DCBCD39A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EA9103F8-0C4E-0EB6-71BA-F9D51A8B6C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159B285-6D5D-D026-819C-5E45F135C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E2EBE-D8A0-4AF3-8431-7E196C54F029}" type="datetimeFigureOut">
              <a:rPr lang="zh-TW" altLang="en-US" smtClean="0"/>
              <a:t>2024/7/3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70AA1D4-D0B4-26BE-BFC5-0C2CE6E6D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5CAB992-1859-066E-694F-507ACD786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97C8-F018-4757-AD0C-3E98C3B8BAAD}" type="slidenum">
              <a:rPr lang="zh-TW" altLang="en-US" smtClean="0"/>
              <a:t>‹N°›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3651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78DE41-5242-4225-AAAF-51F0DB53A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280131AD-A4D2-1F75-38EE-536A724DD9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D214335-E6FE-78E6-DC0C-2E17DEFDA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E2EBE-D8A0-4AF3-8431-7E196C54F029}" type="datetimeFigureOut">
              <a:rPr lang="zh-TW" altLang="en-US" smtClean="0"/>
              <a:t>2024/7/3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E7CF8C4-8DAA-992A-7980-83B2D84CA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D6F56E1-9B20-73D3-2F89-86D64C165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97C8-F018-4757-AD0C-3E98C3B8BAAD}" type="slidenum">
              <a:rPr lang="zh-TW" altLang="en-US" smtClean="0"/>
              <a:t>‹N°›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913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BC9BA8DE-AEA7-8806-D6B2-5457D3E955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CF67342-5BE6-64F6-C9B0-C152B26661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B5C76B2-12F5-4740-B1DB-7F6F8E8FE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E2EBE-D8A0-4AF3-8431-7E196C54F029}" type="datetimeFigureOut">
              <a:rPr lang="zh-TW" altLang="en-US" smtClean="0"/>
              <a:t>2024/7/3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226816D-3B1B-F646-EDFC-4B4B62724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E6A6621-E5FD-BBF6-1D93-1772A81F3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97C8-F018-4757-AD0C-3E98C3B8BAAD}" type="slidenum">
              <a:rPr lang="zh-TW" altLang="en-US" smtClean="0"/>
              <a:t>‹N°›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1948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EFB32F5-031D-0699-957C-62F0C6F25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3BD50B4-FE08-AB08-A6B0-B607863C4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2CE9D05-CB3C-D4F0-836A-C5AE522BA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E2EBE-D8A0-4AF3-8431-7E196C54F029}" type="datetimeFigureOut">
              <a:rPr lang="zh-TW" altLang="en-US" smtClean="0"/>
              <a:t>2024/7/3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BC6438B-AD90-851D-B583-F1376E728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3333BBF-DFA2-2175-F301-962CB44E6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97C8-F018-4757-AD0C-3E98C3B8BAAD}" type="slidenum">
              <a:rPr lang="zh-TW" altLang="en-US" smtClean="0"/>
              <a:t>‹N°›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6617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9A2668F-E091-C673-F788-D4A840547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4182B31-4855-9EB5-621E-F7FEBAC04F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C7C3016-9841-0530-E703-20D53C225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E2EBE-D8A0-4AF3-8431-7E196C54F029}" type="datetimeFigureOut">
              <a:rPr lang="zh-TW" altLang="en-US" smtClean="0"/>
              <a:t>2024/7/3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F46025C-99AF-C85B-5431-B0878A80F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894048E-607B-97DD-DAC6-93B2D5A1E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97C8-F018-4757-AD0C-3E98C3B8BAAD}" type="slidenum">
              <a:rPr lang="zh-TW" altLang="en-US" smtClean="0"/>
              <a:t>‹N°›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3456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2467F7A-536D-9A8F-B0C1-334FB6422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FB84821-2C7E-A12D-0B61-4DDC19D6DD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21F5888-5B21-4628-98CC-99DC78BC5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6BC5153-848A-D000-49B0-EF8042F3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E2EBE-D8A0-4AF3-8431-7E196C54F029}" type="datetimeFigureOut">
              <a:rPr lang="zh-TW" altLang="en-US" smtClean="0"/>
              <a:t>2024/7/3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E2869C6-EA63-6EB7-CC40-91B806841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77B7734-1BC7-AEE0-BDB1-56A17EF07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97C8-F018-4757-AD0C-3E98C3B8BAAD}" type="slidenum">
              <a:rPr lang="zh-TW" altLang="en-US" smtClean="0"/>
              <a:t>‹N°›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9334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846338-ABCD-74D8-EC7E-6AD2C5567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BF5B022-DC27-F257-B22D-59F47AC27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A4AA7CF-B92A-EB77-0EAC-6CB51C14D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CE6D137-8E52-FB0A-1AE9-71CE07B9D8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F0EEF434-78B7-7E96-74F7-E6A7623EFC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9034C213-A99E-A63E-D786-397643A12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E2EBE-D8A0-4AF3-8431-7E196C54F029}" type="datetimeFigureOut">
              <a:rPr lang="zh-TW" altLang="en-US" smtClean="0"/>
              <a:t>2024/7/3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F7288E29-01E3-BDC0-B6A8-1B6189609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025B7B47-D525-613D-44FA-C058E0215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97C8-F018-4757-AD0C-3E98C3B8BAAD}" type="slidenum">
              <a:rPr lang="zh-TW" altLang="en-US" smtClean="0"/>
              <a:t>‹N°›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9774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ACC0A31-A4EC-F8FA-9305-1FECC8A33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5625784B-B8F9-F4F6-1D6A-7482B0982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E2EBE-D8A0-4AF3-8431-7E196C54F029}" type="datetimeFigureOut">
              <a:rPr lang="zh-TW" altLang="en-US" smtClean="0"/>
              <a:t>2024/7/3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39A39BA8-104B-DC89-5349-D260DF3B0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7A04E33-2562-1B1D-B2E1-AC621DABB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97C8-F018-4757-AD0C-3E98C3B8BAAD}" type="slidenum">
              <a:rPr lang="zh-TW" altLang="en-US" smtClean="0"/>
              <a:t>‹N°›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2876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8B539387-CB66-A9C9-1B1E-01BCA6DB0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E2EBE-D8A0-4AF3-8431-7E196C54F029}" type="datetimeFigureOut">
              <a:rPr lang="zh-TW" altLang="en-US" smtClean="0"/>
              <a:t>2024/7/3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92A62D72-F1A8-1A38-3C6F-D5F55B970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6DCE318-35AE-5B0F-4C18-E6324E0C1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97C8-F018-4757-AD0C-3E98C3B8BAAD}" type="slidenum">
              <a:rPr lang="zh-TW" altLang="en-US" smtClean="0"/>
              <a:t>‹N°›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7880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77A743-F56C-1844-2A61-9B873BDA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AEB25A4-688F-C0A9-0392-84B9F4D74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AF35B5C2-D2CC-380C-47BC-063F53848D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37764D6-F15B-4124-739C-EA3C72C4C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E2EBE-D8A0-4AF3-8431-7E196C54F029}" type="datetimeFigureOut">
              <a:rPr lang="zh-TW" altLang="en-US" smtClean="0"/>
              <a:t>2024/7/3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49AE0CD-A072-DBCC-5391-24218C670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7336B8B-AF62-5D1B-DDB3-A722FEB59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97C8-F018-4757-AD0C-3E98C3B8BAAD}" type="slidenum">
              <a:rPr lang="zh-TW" altLang="en-US" smtClean="0"/>
              <a:t>‹N°›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3502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51C7A1C-0430-687B-F48E-3F54770F1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7E6ED10-C650-5627-F90C-3823012553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9D9CF58-BB3B-7C06-B28A-F74A2EAE7B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A57856EF-D9D5-C5CD-3F37-6DA1DE68D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E2EBE-D8A0-4AF3-8431-7E196C54F029}" type="datetimeFigureOut">
              <a:rPr lang="zh-TW" altLang="en-US" smtClean="0"/>
              <a:t>2024/7/3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8678D3F-AD9A-0D46-EF94-6F3479B78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DFBF4FE6-BF83-215B-55EE-33623A436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D97C8-F018-4757-AD0C-3E98C3B8BAAD}" type="slidenum">
              <a:rPr lang="zh-TW" altLang="en-US" smtClean="0"/>
              <a:t>‹N°›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435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FF6A0C75-1E8B-3975-D890-20E143803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010DD9A-A1BA-FC00-30CC-596D01D55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F2BC542-456A-5A78-35F5-C4BBE81198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E2EBE-D8A0-4AF3-8431-7E196C54F029}" type="datetimeFigureOut">
              <a:rPr lang="zh-TW" altLang="en-US" smtClean="0"/>
              <a:t>2024/7/3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0A182A3-FD58-2F9A-656B-7760AE417A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361FF73-84C8-D331-C338-ECBCB30E42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D97C8-F018-4757-AD0C-3E98C3B8BAAD}" type="slidenum">
              <a:rPr lang="zh-TW" altLang="en-US" smtClean="0"/>
              <a:t>‹N°›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24729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023D1310-7D24-4D2A-9415-A00B7EF09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040" y="3263316"/>
            <a:ext cx="4023919" cy="3313652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A0C7FF19-F40C-3D8B-FA1F-DDD86F4102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7498" y="124074"/>
            <a:ext cx="9144000" cy="2387600"/>
          </a:xfrm>
        </p:spPr>
        <p:txBody>
          <a:bodyPr/>
          <a:lstStyle/>
          <a:p>
            <a:r>
              <a:rPr lang="en-US" altLang="zh-TW" dirty="0"/>
              <a:t>Welcome to my hometown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9D7CD89D-C4DB-9FD9-9478-154F3083D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2998" y="2989641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zh-TW" sz="8000" dirty="0"/>
              <a:t>Taiwan</a:t>
            </a:r>
            <a:endParaRPr lang="zh-TW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692355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D8CAB6A-E31F-BCCA-4D14-84607E8B0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53761"/>
            <a:ext cx="6262767" cy="1600200"/>
          </a:xfrm>
        </p:spPr>
        <p:txBody>
          <a:bodyPr>
            <a:normAutofit/>
          </a:bodyPr>
          <a:lstStyle/>
          <a:p>
            <a:r>
              <a:rPr lang="en-US" altLang="zh-TW" sz="4400" dirty="0"/>
              <a:t>  living in the countryside</a:t>
            </a:r>
            <a:endParaRPr lang="zh-TW" altLang="en-US" sz="44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E4C0EFC-A1F4-453D-CCB6-5B7AB6286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3031" y="992187"/>
            <a:ext cx="6172200" cy="4873625"/>
          </a:xfrm>
        </p:spPr>
        <p:txBody>
          <a:bodyPr/>
          <a:lstStyle/>
          <a:p>
            <a:r>
              <a:rPr lang="en-US" altLang="zh-TW" dirty="0">
                <a:ea typeface="PMingLiU" panose="02020500000000000000" pitchFamily="18" charset="-120"/>
              </a:rPr>
              <a:t>We have</a:t>
            </a:r>
            <a:r>
              <a:rPr lang="zh-TW" altLang="en-US" dirty="0">
                <a:ea typeface="PMingLiU" panose="02020500000000000000" pitchFamily="18" charset="-120"/>
              </a:rPr>
              <a:t>「</a:t>
            </a:r>
            <a:r>
              <a:rPr lang="en-US" altLang="zh-TW" dirty="0"/>
              <a:t> Grandma bag</a:t>
            </a:r>
            <a:r>
              <a:rPr lang="zh-TW" altLang="en-US" dirty="0">
                <a:latin typeface="新細明體" panose="02020500000000000000" pitchFamily="18" charset="-120"/>
                <a:ea typeface="新細明體" panose="02020500000000000000" pitchFamily="18" charset="-120"/>
              </a:rPr>
              <a:t>」</a:t>
            </a:r>
            <a:r>
              <a:rPr lang="en-US" altLang="zh-TW" dirty="0">
                <a:latin typeface="新細明體" panose="02020500000000000000" pitchFamily="18" charset="-120"/>
                <a:ea typeface="新細明體" panose="02020500000000000000" pitchFamily="18" charset="-120"/>
              </a:rPr>
              <a:t>.</a:t>
            </a:r>
          </a:p>
          <a:p>
            <a:r>
              <a:rPr lang="en-US" altLang="zh-TW" dirty="0"/>
              <a:t> We wear  bamboo hat.</a:t>
            </a:r>
            <a:endParaRPr lang="zh-TW" altLang="en-US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20FFDB09-59B5-4202-A569-6DF8BBD30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5474" y="2248824"/>
            <a:ext cx="4563770" cy="4353311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D3D95FA0-01C5-4D56-9643-27B80A35D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905" y="2248824"/>
            <a:ext cx="4563770" cy="435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337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8FDE54B-5CBA-2CA2-EF36-C4A31B588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-306279"/>
            <a:ext cx="3932237" cy="1600200"/>
          </a:xfrm>
        </p:spPr>
        <p:txBody>
          <a:bodyPr>
            <a:normAutofit/>
          </a:bodyPr>
          <a:lstStyle/>
          <a:p>
            <a:r>
              <a:rPr lang="en-US" altLang="zh-TW" sz="5400" dirty="0"/>
              <a:t>location</a:t>
            </a:r>
            <a:endParaRPr lang="zh-TW" altLang="en-US" sz="54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DEB7D6E-CEF2-003B-2DFB-7F133E4AB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We are from Taiwan</a:t>
            </a:r>
          </a:p>
          <a:p>
            <a:r>
              <a:rPr lang="en-US" altLang="zh-TW" b="0" i="0" dirty="0">
                <a:solidFill>
                  <a:srgbClr val="0000FF"/>
                </a:solidFill>
                <a:effectLst/>
                <a:latin typeface="Helvetica" panose="020B0604020202020204" pitchFamily="34" charset="0"/>
              </a:rPr>
              <a:t>Taiwan is on the east of Asia.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8BEDE81E-74A1-8C91-3318-FC74CC5A24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6612" y="1391574"/>
            <a:ext cx="3932237" cy="3811588"/>
          </a:xfrm>
        </p:spPr>
        <p:txBody>
          <a:bodyPr/>
          <a:lstStyle/>
          <a:p>
            <a:r>
              <a:rPr lang="en-US" altLang="zh-TW" sz="3600" dirty="0"/>
              <a:t>Where are we from?</a:t>
            </a:r>
          </a:p>
          <a:p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B883558-F8E3-D0CD-11F9-C6690461F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681" y="2141965"/>
            <a:ext cx="6974704" cy="4447710"/>
          </a:xfrm>
          <a:prstGeom prst="rect">
            <a:avLst/>
          </a:prstGeom>
        </p:spPr>
      </p:pic>
      <p:sp>
        <p:nvSpPr>
          <p:cNvPr id="6" name="圓形: 空心 5">
            <a:extLst>
              <a:ext uri="{FF2B5EF4-FFF2-40B4-BE49-F238E27FC236}">
                <a16:creationId xmlns:a16="http://schemas.microsoft.com/office/drawing/2014/main" id="{AA38E1F7-BD60-CE9F-2AE7-40B773F8400E}"/>
              </a:ext>
            </a:extLst>
          </p:cNvPr>
          <p:cNvSpPr/>
          <p:nvPr/>
        </p:nvSpPr>
        <p:spPr>
          <a:xfrm>
            <a:off x="6660094" y="4776967"/>
            <a:ext cx="972686" cy="1084083"/>
          </a:xfrm>
          <a:prstGeom prst="donut">
            <a:avLst/>
          </a:prstGeom>
          <a:ln w="6350"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zh-TW" altLang="en-US" b="1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271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31B45EB-E227-BC5A-B352-F838EDB6F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111" y="-612775"/>
            <a:ext cx="3932237" cy="1600200"/>
          </a:xfrm>
        </p:spPr>
        <p:txBody>
          <a:bodyPr>
            <a:normAutofit/>
          </a:bodyPr>
          <a:lstStyle/>
          <a:p>
            <a:r>
              <a:rPr lang="en-US" altLang="zh-TW" sz="4800" dirty="0"/>
              <a:t>weather</a:t>
            </a:r>
            <a:endParaRPr lang="zh-TW" altLang="en-US" sz="48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7BB65D6-2E3C-0BC7-F47E-0B0613FD9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It is Windy</a:t>
            </a:r>
          </a:p>
          <a:p>
            <a:r>
              <a:rPr lang="en-US" altLang="zh-TW" dirty="0"/>
              <a:t>It is </a:t>
            </a:r>
            <a:r>
              <a:rPr lang="zh-TW" altLang="en-US" dirty="0"/>
              <a:t>  </a:t>
            </a:r>
            <a:r>
              <a:rPr lang="en-US" altLang="zh-TW" dirty="0"/>
              <a:t>humid</a:t>
            </a:r>
          </a:p>
          <a:p>
            <a:r>
              <a:rPr lang="en-US" altLang="zh-TW" dirty="0"/>
              <a:t> It is  hot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1AC0FDF-CA29-9436-5A43-CD68D1A8A0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8056" y="1419837"/>
            <a:ext cx="4868010" cy="3811588"/>
          </a:xfrm>
        </p:spPr>
        <p:txBody>
          <a:bodyPr>
            <a:normAutofit/>
          </a:bodyPr>
          <a:lstStyle/>
          <a:p>
            <a:endParaRPr lang="zh-TW" altLang="en-US" sz="4400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1C702638-7234-C8F7-71C8-C9CECD4AB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8833" y="1058251"/>
            <a:ext cx="4552257" cy="5543507"/>
          </a:xfrm>
          <a:prstGeom prst="rect">
            <a:avLst/>
          </a:prstGeom>
        </p:spPr>
      </p:pic>
      <p:pic>
        <p:nvPicPr>
          <p:cNvPr id="1026" name="Picture 2" descr="未來幾天「沒有最熱、只有更熱」 一張圖看各地週末高溫- 生活- 自由時報電子報">
            <a:extLst>
              <a:ext uri="{FF2B5EF4-FFF2-40B4-BE49-F238E27FC236}">
                <a16:creationId xmlns:a16="http://schemas.microsoft.com/office/drawing/2014/main" id="{92412B81-72A5-DADB-B1D7-CB5A7F321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81" y="1007198"/>
            <a:ext cx="4611887" cy="554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箭號: 向右 6">
            <a:extLst>
              <a:ext uri="{FF2B5EF4-FFF2-40B4-BE49-F238E27FC236}">
                <a16:creationId xmlns:a16="http://schemas.microsoft.com/office/drawing/2014/main" id="{0DA2CC64-080D-4C2B-8C4C-134671E4361C}"/>
              </a:ext>
            </a:extLst>
          </p:cNvPr>
          <p:cNvSpPr/>
          <p:nvPr/>
        </p:nvSpPr>
        <p:spPr>
          <a:xfrm rot="1526283">
            <a:off x="8653912" y="2394988"/>
            <a:ext cx="620785" cy="568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86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9F18ECB-5ABE-53A3-C1FD-7B0902D40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73" y="-209573"/>
            <a:ext cx="3932237" cy="1600200"/>
          </a:xfrm>
        </p:spPr>
        <p:txBody>
          <a:bodyPr>
            <a:normAutofit/>
          </a:bodyPr>
          <a:lstStyle/>
          <a:p>
            <a:r>
              <a:rPr lang="en-US" altLang="zh-TW" sz="5400" dirty="0"/>
              <a:t>fruit</a:t>
            </a:r>
            <a:endParaRPr lang="zh-TW" altLang="en-US" sz="54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CC3EECC-4385-BC71-DB8A-57D196570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4927" y="992187"/>
            <a:ext cx="6172200" cy="4873625"/>
          </a:xfrm>
        </p:spPr>
        <p:txBody>
          <a:bodyPr/>
          <a:lstStyle/>
          <a:p>
            <a:r>
              <a:rPr lang="en-US" altLang="zh-TW" sz="3200" dirty="0"/>
              <a:t>We </a:t>
            </a:r>
            <a:r>
              <a:rPr lang="en-US" altLang="zh-TW" dirty="0"/>
              <a:t>have mangos </a:t>
            </a:r>
            <a:r>
              <a:rPr lang="en-US" altLang="zh-TW" sz="3200" dirty="0"/>
              <a:t>!</a:t>
            </a:r>
          </a:p>
          <a:p>
            <a:r>
              <a:rPr lang="en-US" altLang="zh-TW" dirty="0"/>
              <a:t>We have </a:t>
            </a:r>
            <a:r>
              <a:rPr lang="en-US" altLang="zh-TW" sz="3200" dirty="0" err="1"/>
              <a:t>pinapples</a:t>
            </a:r>
            <a:r>
              <a:rPr lang="en-US" altLang="zh-TW" sz="3200" dirty="0"/>
              <a:t>!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189E7419-9CFD-4B19-7436-476D919DDC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4873" y="2252709"/>
            <a:ext cx="4886309" cy="3811588"/>
          </a:xfrm>
        </p:spPr>
        <p:txBody>
          <a:bodyPr>
            <a:normAutofit/>
          </a:bodyPr>
          <a:lstStyle/>
          <a:p>
            <a:endParaRPr lang="zh-TW" altLang="en-US" sz="3600" dirty="0"/>
          </a:p>
        </p:txBody>
      </p:sp>
      <p:sp>
        <p:nvSpPr>
          <p:cNvPr id="5" name="AutoShape 2" descr="Mango Tree 'Rosigold' (Mangifera indica hybrid)">
            <a:extLst>
              <a:ext uri="{FF2B5EF4-FFF2-40B4-BE49-F238E27FC236}">
                <a16:creationId xmlns:a16="http://schemas.microsoft.com/office/drawing/2014/main" id="{A8C38BDD-2132-4463-AC84-6B44A8AC9B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35DED392-C410-4F87-8D2D-9049A5E52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2071874"/>
            <a:ext cx="5331204" cy="4664486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E7D36371-929B-450A-A5E5-4373FC019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214" y="1482619"/>
            <a:ext cx="5089064" cy="478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93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C7372CC-F070-FF21-2F0C-6EB792478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786" y="-163396"/>
            <a:ext cx="3932237" cy="1600200"/>
          </a:xfrm>
        </p:spPr>
        <p:txBody>
          <a:bodyPr>
            <a:normAutofit/>
          </a:bodyPr>
          <a:lstStyle/>
          <a:p>
            <a:r>
              <a:rPr lang="en-US" altLang="zh-TW" sz="6600" dirty="0"/>
              <a:t>New year</a:t>
            </a:r>
            <a:endParaRPr lang="zh-TW" altLang="en-US" sz="66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3EAE4EB-7382-015B-287E-4305AB1C9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4464" y="165304"/>
            <a:ext cx="6762735" cy="4873625"/>
          </a:xfrm>
        </p:spPr>
        <p:txBody>
          <a:bodyPr/>
          <a:lstStyle/>
          <a:p>
            <a:r>
              <a:rPr lang="en-US" altLang="zh-TW" dirty="0"/>
              <a:t>We send red envelops to others.</a:t>
            </a:r>
          </a:p>
          <a:p>
            <a:r>
              <a:rPr lang="en-US" altLang="zh-TW" dirty="0"/>
              <a:t> We stick Spring couplets on the wall.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233C2EA-C610-235B-9A8B-450D212D5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zh-TW" altLang="en-US" sz="4400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7C381C0-48DD-45EC-A4BF-CB4FA2DE3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6761" y="1256254"/>
            <a:ext cx="4612207" cy="5536419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1294BF1F-CE68-4DA3-A6F2-FE9FCE6FBF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79" y="1283517"/>
            <a:ext cx="5307653" cy="550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00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0CB6194-FBE4-F045-D9BA-98876E8C5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727" y="-266369"/>
            <a:ext cx="3932237" cy="1600200"/>
          </a:xfrm>
        </p:spPr>
        <p:txBody>
          <a:bodyPr>
            <a:normAutofit/>
          </a:bodyPr>
          <a:lstStyle/>
          <a:p>
            <a:r>
              <a:rPr lang="en-US" altLang="zh-TW" sz="6600" dirty="0"/>
              <a:t>food</a:t>
            </a:r>
            <a:endParaRPr lang="zh-TW" altLang="en-US" sz="66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936A66-76E7-91FE-2AA0-5D6B5F821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6568" y="271794"/>
            <a:ext cx="6915644" cy="4873625"/>
          </a:xfrm>
        </p:spPr>
        <p:txBody>
          <a:bodyPr/>
          <a:lstStyle/>
          <a:p>
            <a:r>
              <a:rPr lang="en-US" altLang="zh-TW" dirty="0"/>
              <a:t>stinky tofu</a:t>
            </a:r>
          </a:p>
          <a:p>
            <a:r>
              <a:rPr lang="en-US" altLang="zh-TW" dirty="0"/>
              <a:t>bubble tea</a:t>
            </a:r>
          </a:p>
          <a:p>
            <a:r>
              <a:rPr lang="en-US" altLang="zh-TW" dirty="0"/>
              <a:t>tea eggs)</a:t>
            </a:r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A16F88-C0ED-543E-9855-CFAAC594E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32272" y="1557800"/>
            <a:ext cx="4204296" cy="3811588"/>
          </a:xfrm>
        </p:spPr>
        <p:txBody>
          <a:bodyPr>
            <a:normAutofit/>
          </a:bodyPr>
          <a:lstStyle/>
          <a:p>
            <a:endParaRPr lang="zh-TW" altLang="en-US" sz="4800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99EF910C-5923-4392-88A8-43704A187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26" y="1557800"/>
            <a:ext cx="4118252" cy="4759110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5C052FA9-1411-4EC9-888C-75FFBB5B1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156" y="1900692"/>
            <a:ext cx="3057287" cy="4013547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9B683085-97D8-4C0D-842A-5DFEF3875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6533" y="1138245"/>
            <a:ext cx="3837556" cy="440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461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825AB85-3451-B42C-86D8-269C49D0A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118" y="-495300"/>
            <a:ext cx="3932237" cy="1600200"/>
          </a:xfrm>
        </p:spPr>
        <p:txBody>
          <a:bodyPr>
            <a:normAutofit/>
          </a:bodyPr>
          <a:lstStyle/>
          <a:p>
            <a:r>
              <a:rPr lang="en-US" altLang="zh-TW" sz="4800" dirty="0"/>
              <a:t>People</a:t>
            </a:r>
            <a:endParaRPr lang="zh-TW" altLang="en-US" sz="48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049B8A6-2B43-5368-8ED4-BD39BF46F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9851" y="304800"/>
            <a:ext cx="6762735" cy="4873625"/>
          </a:xfrm>
        </p:spPr>
        <p:txBody>
          <a:bodyPr/>
          <a:lstStyle/>
          <a:p>
            <a:r>
              <a:rPr lang="en-US" altLang="zh-TW" dirty="0"/>
              <a:t>Taiwanese and Hakka live in Taiwan</a:t>
            </a:r>
          </a:p>
          <a:p>
            <a:r>
              <a:rPr lang="en-US" altLang="zh-TW" dirty="0"/>
              <a:t>Aboriginal people called Atayal  live in the mountains.</a:t>
            </a:r>
          </a:p>
          <a:p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FDAFACBD-3205-B19D-B9BE-0008D90BE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zh-TW" altLang="en-US" sz="4000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7129844F-39FB-407C-B9B0-30EC9C480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024" y="1914204"/>
            <a:ext cx="6439845" cy="4697719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AB73C682-FE07-480C-B555-C92B812AE9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135" y="1404937"/>
            <a:ext cx="3186889" cy="4601580"/>
          </a:xfrm>
          <a:prstGeom prst="rect">
            <a:avLst/>
          </a:prstGeom>
        </p:spPr>
      </p:pic>
      <p:sp>
        <p:nvSpPr>
          <p:cNvPr id="8" name="箭號: 向右 7">
            <a:extLst>
              <a:ext uri="{FF2B5EF4-FFF2-40B4-BE49-F238E27FC236}">
                <a16:creationId xmlns:a16="http://schemas.microsoft.com/office/drawing/2014/main" id="{13B8D975-561F-46B3-951E-BCEF25AD03D6}"/>
              </a:ext>
            </a:extLst>
          </p:cNvPr>
          <p:cNvSpPr/>
          <p:nvPr/>
        </p:nvSpPr>
        <p:spPr>
          <a:xfrm rot="2022069">
            <a:off x="1376577" y="1565980"/>
            <a:ext cx="604008" cy="50471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90809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6F36A45-D54E-6EC8-897B-F0CBE1D37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428" y="-171974"/>
            <a:ext cx="3932237" cy="1600200"/>
          </a:xfrm>
        </p:spPr>
        <p:txBody>
          <a:bodyPr>
            <a:normAutofit/>
          </a:bodyPr>
          <a:lstStyle/>
          <a:p>
            <a:r>
              <a:rPr lang="en-US" altLang="zh-TW" sz="4800" dirty="0"/>
              <a:t>Nature</a:t>
            </a:r>
            <a:endParaRPr lang="zh-TW" altLang="en-US" sz="48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C5EB5B0-F350-059F-52A4-96282DB69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165" y="987425"/>
            <a:ext cx="6951215" cy="4873625"/>
          </a:xfrm>
        </p:spPr>
        <p:txBody>
          <a:bodyPr/>
          <a:lstStyle/>
          <a:p>
            <a:r>
              <a:rPr lang="en-US" altLang="zh-TW" dirty="0"/>
              <a:t>The highest mountain in Taiwan is Mountain </a:t>
            </a:r>
            <a:r>
              <a:rPr lang="en-US" altLang="zh-TW" dirty="0" err="1"/>
              <a:t>Yusan</a:t>
            </a:r>
            <a:endParaRPr lang="en-US" altLang="zh-TW" dirty="0"/>
          </a:p>
          <a:p>
            <a:r>
              <a:rPr lang="en-US" altLang="zh-TW" dirty="0"/>
              <a:t>The biggest wild animal in Taiwan is black bears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6F121E1-24D3-F453-BF25-DA26DB028B1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zh-TW" altLang="en-US" sz="4400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23B74439-3FC7-42E9-B03D-07371ADD9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7360" y="2931080"/>
            <a:ext cx="6164222" cy="3654278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3DF14B3D-F19D-4900-B38D-DAE3DF3FF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093" y="1428226"/>
            <a:ext cx="4287572" cy="503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613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6207C4-1FE9-4377-9926-5CBEF0CAF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634" y="-661774"/>
            <a:ext cx="3932237" cy="1600200"/>
          </a:xfrm>
        </p:spPr>
        <p:txBody>
          <a:bodyPr>
            <a:normAutofit/>
          </a:bodyPr>
          <a:lstStyle/>
          <a:p>
            <a:r>
              <a:rPr lang="en-US" altLang="zh-TW" sz="4400" dirty="0"/>
              <a:t>religion</a:t>
            </a:r>
            <a:endParaRPr lang="zh-TW" altLang="en-US" sz="44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76636CE-A5BF-C98A-61A0-AAF1B2CFC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83033"/>
            <a:ext cx="6172200" cy="5491934"/>
          </a:xfrm>
        </p:spPr>
        <p:txBody>
          <a:bodyPr/>
          <a:lstStyle/>
          <a:p>
            <a:r>
              <a:rPr lang="en-US" altLang="zh-TW" dirty="0"/>
              <a:t>We go to Temple  for pray.</a:t>
            </a:r>
          </a:p>
          <a:p>
            <a:r>
              <a:rPr lang="en-US" altLang="zh-TW" dirty="0"/>
              <a:t>We set off lantern for luck.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FFBD3482-540E-A9D0-A7B5-B6E17F023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84019" y="938426"/>
            <a:ext cx="4899169" cy="4268788"/>
          </a:xfrm>
        </p:spPr>
        <p:txBody>
          <a:bodyPr>
            <a:normAutofit/>
          </a:bodyPr>
          <a:lstStyle/>
          <a:p>
            <a:r>
              <a:rPr lang="en-US" altLang="zh-TW" sz="3200" dirty="0"/>
              <a:t>Where  do  the people pray?</a:t>
            </a:r>
          </a:p>
          <a:p>
            <a:r>
              <a:rPr lang="en-US" altLang="zh-TW" sz="3200" dirty="0"/>
              <a:t> Why  do  the people pray? </a:t>
            </a:r>
          </a:p>
          <a:p>
            <a:endParaRPr lang="en-US" altLang="zh-TW" sz="3200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74A869C-9FEB-4623-868D-528419A03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865" y="2114509"/>
            <a:ext cx="5057647" cy="4613461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DFCDC148-37F6-4690-B75E-F74003D57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106" y="2053645"/>
            <a:ext cx="4899169" cy="463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089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149</Words>
  <Application>Microsoft Macintosh PowerPoint</Application>
  <PresentationFormat>Grand écran</PresentationFormat>
  <Paragraphs>34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新細明體</vt:lpstr>
      <vt:lpstr>新細明體</vt:lpstr>
      <vt:lpstr>Arial</vt:lpstr>
      <vt:lpstr>Calibri</vt:lpstr>
      <vt:lpstr>Calibri Light</vt:lpstr>
      <vt:lpstr>Helvetica</vt:lpstr>
      <vt:lpstr>Office 佈景主題</vt:lpstr>
      <vt:lpstr>Welcome to my hometown</vt:lpstr>
      <vt:lpstr>location</vt:lpstr>
      <vt:lpstr>weather</vt:lpstr>
      <vt:lpstr>fruit</vt:lpstr>
      <vt:lpstr>New year</vt:lpstr>
      <vt:lpstr>food</vt:lpstr>
      <vt:lpstr>People</vt:lpstr>
      <vt:lpstr>Nature</vt:lpstr>
      <vt:lpstr>religion</vt:lpstr>
      <vt:lpstr>  living in the countryside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hometown</dc:title>
  <dc:creator>Yi-Pin Fang</dc:creator>
  <cp:lastModifiedBy>Badra Derrer</cp:lastModifiedBy>
  <cp:revision>29</cp:revision>
  <cp:lastPrinted>2024-05-02T08:02:12Z</cp:lastPrinted>
  <dcterms:created xsi:type="dcterms:W3CDTF">2024-02-15T10:11:57Z</dcterms:created>
  <dcterms:modified xsi:type="dcterms:W3CDTF">2024-07-03T15:32:13Z</dcterms:modified>
</cp:coreProperties>
</file>