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12192000" cy="6858000"/>
  <p:notesSz cx="7559675" cy="106918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691" y="-91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839880" y="457200"/>
            <a:ext cx="3931920" cy="1599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5183280" y="987480"/>
            <a:ext cx="6171840" cy="2324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5183280" y="3533400"/>
            <a:ext cx="6171840" cy="2324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839880" y="457200"/>
            <a:ext cx="3931920" cy="1599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5183280" y="987480"/>
            <a:ext cx="3011760" cy="2324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8345880" y="987480"/>
            <a:ext cx="3011760" cy="2324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5183280" y="3533400"/>
            <a:ext cx="3011760" cy="2324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8345880" y="3533400"/>
            <a:ext cx="3011760" cy="2324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839880" y="457200"/>
            <a:ext cx="3931920" cy="1599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5183280" y="987480"/>
            <a:ext cx="1987200" cy="2324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7270200" y="987480"/>
            <a:ext cx="1987200" cy="2324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9357120" y="987480"/>
            <a:ext cx="1987200" cy="2324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5183280" y="3533400"/>
            <a:ext cx="1987200" cy="2324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7270200" y="3533400"/>
            <a:ext cx="1987200" cy="2324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9357120" y="3533400"/>
            <a:ext cx="1987200" cy="2324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839880" y="457200"/>
            <a:ext cx="3931920" cy="1599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subTitle"/>
          </p:nvPr>
        </p:nvSpPr>
        <p:spPr>
          <a:xfrm>
            <a:off x="5183280" y="987480"/>
            <a:ext cx="6171840" cy="4873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839880" y="457200"/>
            <a:ext cx="3931920" cy="1599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/>
          </p:nvPr>
        </p:nvSpPr>
        <p:spPr>
          <a:xfrm>
            <a:off x="5183280" y="987480"/>
            <a:ext cx="6171840" cy="4873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839880" y="457200"/>
            <a:ext cx="3931920" cy="1599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/>
          </p:nvPr>
        </p:nvSpPr>
        <p:spPr>
          <a:xfrm>
            <a:off x="5183280" y="987480"/>
            <a:ext cx="3011760" cy="4873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/>
          </p:nvPr>
        </p:nvSpPr>
        <p:spPr>
          <a:xfrm>
            <a:off x="8345880" y="987480"/>
            <a:ext cx="3011760" cy="4873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839880" y="457200"/>
            <a:ext cx="3931920" cy="1599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subTitle"/>
          </p:nvPr>
        </p:nvSpPr>
        <p:spPr>
          <a:xfrm>
            <a:off x="839880" y="457200"/>
            <a:ext cx="3931920" cy="7417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839880" y="457200"/>
            <a:ext cx="3931920" cy="1599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/>
          </p:nvPr>
        </p:nvSpPr>
        <p:spPr>
          <a:xfrm>
            <a:off x="5183280" y="987480"/>
            <a:ext cx="3011760" cy="2324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/>
          </p:nvPr>
        </p:nvSpPr>
        <p:spPr>
          <a:xfrm>
            <a:off x="8345880" y="987480"/>
            <a:ext cx="3011760" cy="4873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/>
          </p:nvPr>
        </p:nvSpPr>
        <p:spPr>
          <a:xfrm>
            <a:off x="5183280" y="3533400"/>
            <a:ext cx="3011760" cy="2324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839880" y="457200"/>
            <a:ext cx="3931920" cy="1599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183280" y="987480"/>
            <a:ext cx="6171840" cy="4873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839880" y="457200"/>
            <a:ext cx="3931920" cy="1599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/>
          </p:nvPr>
        </p:nvSpPr>
        <p:spPr>
          <a:xfrm>
            <a:off x="5183280" y="987480"/>
            <a:ext cx="3011760" cy="4873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/>
          </p:nvPr>
        </p:nvSpPr>
        <p:spPr>
          <a:xfrm>
            <a:off x="8345880" y="987480"/>
            <a:ext cx="3011760" cy="2324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/>
          </p:nvPr>
        </p:nvSpPr>
        <p:spPr>
          <a:xfrm>
            <a:off x="8345880" y="3533400"/>
            <a:ext cx="3011760" cy="2324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839880" y="457200"/>
            <a:ext cx="3931920" cy="1599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5183280" y="987480"/>
            <a:ext cx="3011760" cy="2324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/>
          </p:nvPr>
        </p:nvSpPr>
        <p:spPr>
          <a:xfrm>
            <a:off x="8345880" y="987480"/>
            <a:ext cx="3011760" cy="2324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/>
          </p:nvPr>
        </p:nvSpPr>
        <p:spPr>
          <a:xfrm>
            <a:off x="5183280" y="3533400"/>
            <a:ext cx="6171840" cy="2324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839880" y="457200"/>
            <a:ext cx="3931920" cy="1599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/>
          </p:nvPr>
        </p:nvSpPr>
        <p:spPr>
          <a:xfrm>
            <a:off x="5183280" y="987480"/>
            <a:ext cx="6171840" cy="2324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/>
          </p:nvPr>
        </p:nvSpPr>
        <p:spPr>
          <a:xfrm>
            <a:off x="5183280" y="3533400"/>
            <a:ext cx="6171840" cy="2324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839880" y="457200"/>
            <a:ext cx="3931920" cy="1599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5183280" y="987480"/>
            <a:ext cx="3011760" cy="2324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8345880" y="987480"/>
            <a:ext cx="3011760" cy="2324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4"/>
          <p:cNvSpPr>
            <a:spLocks noGrp="1"/>
          </p:cNvSpPr>
          <p:nvPr>
            <p:ph/>
          </p:nvPr>
        </p:nvSpPr>
        <p:spPr>
          <a:xfrm>
            <a:off x="5183280" y="3533400"/>
            <a:ext cx="3011760" cy="2324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5" name="PlaceHolder 5"/>
          <p:cNvSpPr>
            <a:spLocks noGrp="1"/>
          </p:cNvSpPr>
          <p:nvPr>
            <p:ph/>
          </p:nvPr>
        </p:nvSpPr>
        <p:spPr>
          <a:xfrm>
            <a:off x="8345880" y="3533400"/>
            <a:ext cx="3011760" cy="2324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839880" y="457200"/>
            <a:ext cx="3931920" cy="1599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/>
          </p:nvPr>
        </p:nvSpPr>
        <p:spPr>
          <a:xfrm>
            <a:off x="5183280" y="987480"/>
            <a:ext cx="1987200" cy="2324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3"/>
          <p:cNvSpPr>
            <a:spLocks noGrp="1"/>
          </p:cNvSpPr>
          <p:nvPr>
            <p:ph/>
          </p:nvPr>
        </p:nvSpPr>
        <p:spPr>
          <a:xfrm>
            <a:off x="7270200" y="987480"/>
            <a:ext cx="1987200" cy="2324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4"/>
          <p:cNvSpPr>
            <a:spLocks noGrp="1"/>
          </p:cNvSpPr>
          <p:nvPr>
            <p:ph/>
          </p:nvPr>
        </p:nvSpPr>
        <p:spPr>
          <a:xfrm>
            <a:off x="9357120" y="987480"/>
            <a:ext cx="1987200" cy="2324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5"/>
          <p:cNvSpPr>
            <a:spLocks noGrp="1"/>
          </p:cNvSpPr>
          <p:nvPr>
            <p:ph/>
          </p:nvPr>
        </p:nvSpPr>
        <p:spPr>
          <a:xfrm>
            <a:off x="5183280" y="3533400"/>
            <a:ext cx="1987200" cy="2324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6"/>
          <p:cNvSpPr>
            <a:spLocks noGrp="1"/>
          </p:cNvSpPr>
          <p:nvPr>
            <p:ph/>
          </p:nvPr>
        </p:nvSpPr>
        <p:spPr>
          <a:xfrm>
            <a:off x="7270200" y="3533400"/>
            <a:ext cx="1987200" cy="2324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2" name="PlaceHolder 7"/>
          <p:cNvSpPr>
            <a:spLocks noGrp="1"/>
          </p:cNvSpPr>
          <p:nvPr>
            <p:ph/>
          </p:nvPr>
        </p:nvSpPr>
        <p:spPr>
          <a:xfrm>
            <a:off x="9357120" y="3533400"/>
            <a:ext cx="1987200" cy="2324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839880" y="457200"/>
            <a:ext cx="3931920" cy="1599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5183280" y="987480"/>
            <a:ext cx="6171840" cy="4873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839880" y="457200"/>
            <a:ext cx="3931920" cy="1599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5183280" y="987480"/>
            <a:ext cx="3011760" cy="4873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8345880" y="987480"/>
            <a:ext cx="3011760" cy="4873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839880" y="457200"/>
            <a:ext cx="3931920" cy="1599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839880" y="457200"/>
            <a:ext cx="3931920" cy="7417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839880" y="457200"/>
            <a:ext cx="3931920" cy="1599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5183280" y="987480"/>
            <a:ext cx="3011760" cy="2324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8345880" y="987480"/>
            <a:ext cx="3011760" cy="4873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5183280" y="3533400"/>
            <a:ext cx="3011760" cy="2324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839880" y="457200"/>
            <a:ext cx="3931920" cy="1599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5183280" y="987480"/>
            <a:ext cx="3011760" cy="4873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8345880" y="987480"/>
            <a:ext cx="3011760" cy="2324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8345880" y="3533400"/>
            <a:ext cx="3011760" cy="2324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839880" y="457200"/>
            <a:ext cx="3931920" cy="1599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5183280" y="987480"/>
            <a:ext cx="3011760" cy="2324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8345880" y="987480"/>
            <a:ext cx="3011760" cy="2324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5183280" y="3533400"/>
            <a:ext cx="6171840" cy="2324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zh-TW" sz="6000" b="0" strike="noStrike" spc="-1">
                <a:solidFill>
                  <a:srgbClr val="000000"/>
                </a:solidFill>
                <a:latin typeface="Calibri Light"/>
              </a:rPr>
              <a:t>按一下以編輯母片標題樣式</a:t>
            </a:r>
            <a:endParaRPr lang="fr-FR" sz="6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  <a:buNone/>
            </a:pPr>
            <a:fld id="{16EA059D-4B7C-4760-AA93-C1D264CE490D}" type="datetime">
              <a:rPr lang="fr-FR" sz="1200" b="0" strike="noStrike" spc="-1">
                <a:solidFill>
                  <a:srgbClr val="8B8B8B"/>
                </a:solidFill>
                <a:latin typeface="Calibri"/>
              </a:rPr>
              <a:pPr>
                <a:lnSpc>
                  <a:spcPct val="100000"/>
                </a:lnSpc>
                <a:buNone/>
              </a:pPr>
              <a:t>12/05/2024</a:t>
            </a:fld>
            <a:endParaRPr lang="fr-FR" sz="1200" b="0" strike="noStrike" spc="-1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endParaRPr lang="fr-FR" sz="2400" b="0" strike="noStrike" spc="-1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  <a:buNone/>
            </a:pPr>
            <a:fld id="{71DF3E12-AB6E-4054-B69C-A0DB34DF668E}" type="slidenum">
              <a:rPr lang="fr-FR" sz="1200" b="0" strike="noStrike" spc="-1">
                <a:solidFill>
                  <a:srgbClr val="8B8B8B"/>
                </a:solidFill>
                <a:latin typeface="Calibri"/>
              </a:rPr>
              <a:pPr algn="r">
                <a:lnSpc>
                  <a:spcPct val="100000"/>
                </a:lnSpc>
                <a:buNone/>
              </a:pPr>
              <a:t>‹N°›</a:t>
            </a:fld>
            <a:endParaRPr lang="fr-FR" sz="1200" b="0" strike="noStrike" spc="-1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800" b="0" strike="noStrike" spc="-1">
                <a:solidFill>
                  <a:srgbClr val="000000"/>
                </a:solidFill>
                <a:latin typeface="Calibri"/>
              </a:rPr>
              <a:t>Cliquez pour éditer le format du plan de texte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000" b="0" strike="noStrike" spc="-1">
                <a:solidFill>
                  <a:srgbClr val="000000"/>
                </a:solidFill>
                <a:latin typeface="Calibri"/>
              </a:rPr>
              <a:t>Second niveau de plan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strike="noStrike" spc="-1">
                <a:solidFill>
                  <a:srgbClr val="000000"/>
                </a:solidFill>
                <a:latin typeface="Calibri"/>
              </a:rPr>
              <a:t>Troisième niveau de plan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800" b="0" strike="noStrike" spc="-1">
                <a:solidFill>
                  <a:srgbClr val="000000"/>
                </a:solidFill>
                <a:latin typeface="Calibri"/>
              </a:rPr>
              <a:t>Quatrième niveau de plan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000000"/>
                </a:solidFill>
                <a:latin typeface="Calibri"/>
              </a:rPr>
              <a:t>Cinquième niveau de plan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000000"/>
                </a:solidFill>
                <a:latin typeface="Calibri"/>
              </a:rPr>
              <a:t>Sixième niveau de plan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000000"/>
                </a:solidFill>
                <a:latin typeface="Calibri"/>
              </a:rPr>
              <a:t>Septième niveau de plan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839880" y="457200"/>
            <a:ext cx="3931920" cy="159984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pPr>
              <a:lnSpc>
                <a:spcPct val="90000"/>
              </a:lnSpc>
              <a:buNone/>
            </a:pPr>
            <a:r>
              <a:rPr lang="zh-TW" sz="3200" b="0" strike="noStrike" spc="-1">
                <a:solidFill>
                  <a:srgbClr val="000000"/>
                </a:solidFill>
                <a:latin typeface="Calibri Light"/>
              </a:rPr>
              <a:t>按一下以編輯母片標題樣式</a:t>
            </a:r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5183280" y="987480"/>
            <a:ext cx="6171840" cy="487332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zh-TW" sz="3200" b="0" strike="noStrike" spc="-1">
                <a:solidFill>
                  <a:srgbClr val="000000"/>
                </a:solidFill>
                <a:latin typeface="Calibri"/>
              </a:rPr>
              <a:t>按一下以編輯母片文字樣式</a:t>
            </a:r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zh-TW" sz="2800" b="0" strike="noStrike" spc="-1">
                <a:solidFill>
                  <a:srgbClr val="000000"/>
                </a:solidFill>
                <a:latin typeface="Calibri"/>
              </a:rPr>
              <a:t>第二層</a:t>
            </a:r>
            <a:endParaRPr lang="fr-FR" sz="2800" b="0" strike="noStrike" spc="-1">
              <a:solidFill>
                <a:srgbClr val="000000"/>
              </a:solidFill>
              <a:latin typeface="Calibri"/>
            </a:endParaRPr>
          </a:p>
          <a:p>
            <a:pPr marL="1143000" lvl="2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zh-TW" sz="2400" b="0" strike="noStrike" spc="-1">
                <a:solidFill>
                  <a:srgbClr val="000000"/>
                </a:solidFill>
                <a:latin typeface="Calibri"/>
              </a:rPr>
              <a:t>第三層</a:t>
            </a:r>
            <a:endParaRPr lang="fr-FR" sz="2400" b="0" strike="noStrike" spc="-1">
              <a:solidFill>
                <a:srgbClr val="000000"/>
              </a:solidFill>
              <a:latin typeface="Calibri"/>
            </a:endParaRPr>
          </a:p>
          <a:p>
            <a:pPr marL="1600200" lvl="3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zh-TW" sz="2000" b="0" strike="noStrike" spc="-1">
                <a:solidFill>
                  <a:srgbClr val="000000"/>
                </a:solidFill>
                <a:latin typeface="Calibri"/>
              </a:rPr>
              <a:t>第四層</a:t>
            </a:r>
            <a:endParaRPr lang="fr-FR" sz="2000" b="0" strike="noStrike" spc="-1">
              <a:solidFill>
                <a:srgbClr val="000000"/>
              </a:solidFill>
              <a:latin typeface="Calibri"/>
            </a:endParaRPr>
          </a:p>
          <a:p>
            <a:pPr marL="2057400" lvl="4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zh-TW" sz="2000" b="0" strike="noStrike" spc="-1">
                <a:solidFill>
                  <a:srgbClr val="000000"/>
                </a:solidFill>
                <a:latin typeface="Calibri"/>
              </a:rPr>
              <a:t>第五層</a:t>
            </a:r>
            <a:endParaRPr lang="fr-FR" sz="2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body"/>
          </p:nvPr>
        </p:nvSpPr>
        <p:spPr>
          <a:xfrm>
            <a:off x="839880" y="2057400"/>
            <a:ext cx="3931920" cy="381132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zh-TW" sz="1600" b="0" strike="noStrike" spc="-1">
                <a:solidFill>
                  <a:srgbClr val="000000"/>
                </a:solidFill>
                <a:latin typeface="Calibri"/>
              </a:rPr>
              <a:t>按一下以編輯母片文字樣式</a:t>
            </a:r>
            <a:endParaRPr lang="fr-FR" sz="1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  <a:buNone/>
            </a:pPr>
            <a:fld id="{C557CEAE-1C6E-4892-BB76-E03B7F48F1B2}" type="datetime">
              <a:rPr lang="fr-FR" sz="1200" b="0" strike="noStrike" spc="-1">
                <a:solidFill>
                  <a:srgbClr val="8B8B8B"/>
                </a:solidFill>
                <a:latin typeface="Calibri"/>
              </a:rPr>
              <a:pPr>
                <a:lnSpc>
                  <a:spcPct val="100000"/>
                </a:lnSpc>
                <a:buNone/>
              </a:pPr>
              <a:t>12/05/2024</a:t>
            </a:fld>
            <a:endParaRPr lang="fr-FR" sz="1200" b="0" strike="noStrike" spc="-1"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endParaRPr lang="fr-FR" sz="2400" b="0" strike="noStrike" spc="-1">
              <a:latin typeface="Times New Roman"/>
            </a:endParaRPr>
          </a:p>
        </p:txBody>
      </p:sp>
      <p:sp>
        <p:nvSpPr>
          <p:cNvPr id="46" name="PlaceHolder 6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  <a:buNone/>
            </a:pPr>
            <a:fld id="{A5671CB2-23D5-405D-B0EF-7C87C3C0B168}" type="slidenum">
              <a:rPr lang="fr-FR" sz="1200" b="0" strike="noStrike" spc="-1">
                <a:solidFill>
                  <a:srgbClr val="8B8B8B"/>
                </a:solidFill>
                <a:latin typeface="Calibri"/>
              </a:rPr>
              <a:pPr algn="r">
                <a:lnSpc>
                  <a:spcPct val="100000"/>
                </a:lnSpc>
                <a:buNone/>
              </a:pPr>
              <a:t>‹N°›</a:t>
            </a:fld>
            <a:endParaRPr lang="fr-FR" sz="12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en-US" sz="6000" b="0" strike="noStrike" spc="-1">
                <a:solidFill>
                  <a:srgbClr val="000000"/>
                </a:solidFill>
                <a:latin typeface="Calibri Light"/>
              </a:rPr>
              <a:t>Welcome to my hometown</a:t>
            </a:r>
            <a:endParaRPr lang="fr-FR" sz="6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 type="subTitle"/>
          </p:nvPr>
        </p:nvSpPr>
        <p:spPr>
          <a:xfrm>
            <a:off x="1523880" y="3602160"/>
            <a:ext cx="9143640" cy="16552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algn="ctr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fr-FR" sz="2400" b="0" strike="noStrike" spc="-1">
                <a:solidFill>
                  <a:srgbClr val="000000"/>
                </a:solidFill>
                <a:latin typeface="Calibri"/>
              </a:rPr>
              <a:t>Sanda Ntangulu</a:t>
            </a:r>
          </a:p>
          <a:p>
            <a:pPr algn="ctr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fr-FR" sz="2400" b="0" strike="noStrike" spc="-1">
                <a:solidFill>
                  <a:srgbClr val="000000"/>
                </a:solidFill>
                <a:latin typeface="Calibri"/>
              </a:rPr>
              <a:t>Et</a:t>
            </a:r>
          </a:p>
          <a:p>
            <a:pPr algn="ctr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fr-FR" sz="2400" b="0" strike="noStrike" spc="-1">
                <a:solidFill>
                  <a:srgbClr val="000000"/>
                </a:solidFill>
                <a:latin typeface="Calibri"/>
              </a:rPr>
              <a:t>Camille Lacombe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839880" y="457200"/>
            <a:ext cx="3931920" cy="159984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pPr>
              <a:lnSpc>
                <a:spcPct val="90000"/>
              </a:lnSpc>
              <a:buNone/>
            </a:pPr>
            <a:r>
              <a:rPr lang="en-US" sz="5400" b="1" strike="noStrike" spc="-1" dirty="0">
                <a:solidFill>
                  <a:srgbClr val="FF0000"/>
                </a:solidFill>
                <a:latin typeface="Calibri Light"/>
              </a:rPr>
              <a:t>Living</a:t>
            </a:r>
            <a:endParaRPr lang="fr-FR" sz="5400" b="1" strike="noStrike" spc="-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/>
          </p:nvPr>
        </p:nvSpPr>
        <p:spPr>
          <a:xfrm>
            <a:off x="5183280" y="987480"/>
            <a:ext cx="6171840" cy="1941454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fr-FR" sz="3200" spc="-1" dirty="0" smtClean="0">
                <a:solidFill>
                  <a:srgbClr val="000000"/>
                </a:solidFill>
                <a:latin typeface="Calibri"/>
              </a:rPr>
              <a:t>Football (As Saint-Etienne)</a:t>
            </a: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fr-FR" sz="3200" b="0" strike="noStrike" spc="-1" dirty="0" smtClean="0">
                <a:solidFill>
                  <a:srgbClr val="000000"/>
                </a:solidFill>
                <a:latin typeface="Calibri"/>
              </a:rPr>
              <a:t>Glasses</a:t>
            </a: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fr-FR" sz="3200" spc="-1" dirty="0" smtClean="0">
                <a:solidFill>
                  <a:srgbClr val="000000"/>
                </a:solidFill>
                <a:latin typeface="Calibri"/>
              </a:rPr>
              <a:t>Sun glasses</a:t>
            </a:r>
            <a:endParaRPr lang="fr-FR" sz="3200" b="0" strike="noStrike" spc="-1" dirty="0">
              <a:solidFill>
                <a:srgbClr val="000000"/>
              </a:solidFill>
              <a:latin typeface="Calibri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endParaRPr lang="fr-FR" sz="32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26" name="AutoShape 2" descr="Fichier:AS Saint-Etienne-logo 2022.svg — Wikipé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28" name="AutoShape 4" descr="Fichier:AS Saint-Etienne-logo 2022.svg — Wikipé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30" name="AutoShape 6" descr="Fichier:AS Saint-Etienne-logo 2022.svg — Wikipé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32" name="AutoShape 8" descr="ASSE : L'histoire du logo de l'AS Saint-Etienne, d'où vient-il et sa  significat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1034" name="Picture 10" descr="logo vectoriel AS Saint-Étienne – Logotheque vectoriell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10182" y="2928934"/>
            <a:ext cx="6000750" cy="3333753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809588" y="500042"/>
            <a:ext cx="3931920" cy="159984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rmAutofit/>
          </a:bodyPr>
          <a:lstStyle/>
          <a:p>
            <a:pPr>
              <a:lnSpc>
                <a:spcPct val="90000"/>
              </a:lnSpc>
              <a:buNone/>
            </a:pPr>
            <a:r>
              <a:rPr lang="en-US" sz="5400" b="1" spc="-1" dirty="0">
                <a:solidFill>
                  <a:srgbClr val="FF0000"/>
                </a:solidFill>
                <a:latin typeface="Calibri Light"/>
              </a:rPr>
              <a:t>L</a:t>
            </a:r>
            <a:r>
              <a:rPr lang="en-US" sz="5400" b="1" spc="-1" dirty="0" smtClean="0">
                <a:solidFill>
                  <a:srgbClr val="FF0000"/>
                </a:solidFill>
                <a:latin typeface="Calibri Light"/>
              </a:rPr>
              <a:t>ocation</a:t>
            </a:r>
            <a:endParaRPr lang="fr-FR" sz="5400" b="1" strike="noStrike" spc="-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86" name="PlaceHolder 2"/>
          <p:cNvSpPr>
            <a:spLocks noGrp="1"/>
          </p:cNvSpPr>
          <p:nvPr>
            <p:ph/>
          </p:nvPr>
        </p:nvSpPr>
        <p:spPr>
          <a:xfrm>
            <a:off x="3960000" y="180000"/>
            <a:ext cx="6171840" cy="487332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 dirty="0">
                <a:solidFill>
                  <a:srgbClr val="000000"/>
                </a:solidFill>
                <a:latin typeface="Calibri"/>
              </a:rPr>
              <a:t>We are from Saint-Etienne</a:t>
            </a:r>
            <a:endParaRPr lang="fr-FR" sz="3200" b="0" strike="noStrike" spc="-1" dirty="0">
              <a:solidFill>
                <a:srgbClr val="000000"/>
              </a:solidFill>
              <a:latin typeface="Calibri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FF"/>
              </a:buClr>
              <a:buFont typeface="Arial"/>
              <a:buChar char="•"/>
            </a:pPr>
            <a:r>
              <a:rPr lang="en-US" sz="3200" b="0" strike="noStrike" spc="-1" dirty="0">
                <a:solidFill>
                  <a:srgbClr val="0000FF"/>
                </a:solidFill>
                <a:latin typeface="Arial"/>
              </a:rPr>
              <a:t>Saint-Etienne is on the south-east of France.</a:t>
            </a:r>
            <a:endParaRPr lang="fr-FR" sz="32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7" name="PlaceHolder 3"/>
          <p:cNvSpPr>
            <a:spLocks noGrp="1"/>
          </p:cNvSpPr>
          <p:nvPr>
            <p:ph/>
          </p:nvPr>
        </p:nvSpPr>
        <p:spPr>
          <a:xfrm>
            <a:off x="839880" y="2057400"/>
            <a:ext cx="3931920" cy="381132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3600" b="0" strike="noStrike" spc="-1">
                <a:solidFill>
                  <a:srgbClr val="000000"/>
                </a:solidFill>
                <a:latin typeface="Calibri"/>
              </a:rPr>
              <a:t>Where are we from?</a:t>
            </a:r>
            <a:endParaRPr lang="fr-FR" sz="36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fr-FR" sz="36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88" name="Image 87"/>
          <p:cNvPicPr/>
          <p:nvPr/>
        </p:nvPicPr>
        <p:blipFill>
          <a:blip r:embed="rId2"/>
          <a:stretch/>
        </p:blipFill>
        <p:spPr>
          <a:xfrm>
            <a:off x="6660000" y="2340000"/>
            <a:ext cx="4911840" cy="37800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738150" y="0"/>
            <a:ext cx="3931920" cy="159984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pPr>
              <a:lnSpc>
                <a:spcPct val="90000"/>
              </a:lnSpc>
              <a:buNone/>
            </a:pPr>
            <a:r>
              <a:rPr lang="en-US" sz="5400" b="1" strike="noStrike" spc="-1" dirty="0">
                <a:solidFill>
                  <a:srgbClr val="FF0000"/>
                </a:solidFill>
                <a:latin typeface="Calibri Light"/>
              </a:rPr>
              <a:t>W</a:t>
            </a:r>
            <a:r>
              <a:rPr lang="en-US" sz="5400" b="1" strike="noStrike" spc="-1" dirty="0" smtClean="0">
                <a:solidFill>
                  <a:srgbClr val="FF0000"/>
                </a:solidFill>
                <a:latin typeface="Calibri Light"/>
              </a:rPr>
              <a:t>eather</a:t>
            </a:r>
            <a:endParaRPr lang="fr-FR" sz="5400" b="1" strike="noStrike" spc="-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/>
          </p:nvPr>
        </p:nvSpPr>
        <p:spPr>
          <a:xfrm>
            <a:off x="5183280" y="987480"/>
            <a:ext cx="6171840" cy="487332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 dirty="0" smtClean="0">
                <a:solidFill>
                  <a:srgbClr val="000000"/>
                </a:solidFill>
                <a:latin typeface="Calibri"/>
              </a:rPr>
              <a:t>Winter with snow</a:t>
            </a:r>
            <a:endParaRPr lang="fr-FR" sz="3200" b="0" strike="noStrike" spc="-1" dirty="0">
              <a:solidFill>
                <a:srgbClr val="000000"/>
              </a:solidFill>
              <a:latin typeface="Calibri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 dirty="0" smtClean="0">
                <a:solidFill>
                  <a:srgbClr val="000000"/>
                </a:solidFill>
                <a:latin typeface="Calibri"/>
              </a:rPr>
              <a:t>Spring </a:t>
            </a:r>
            <a:endParaRPr lang="fr-FR" sz="3200" b="0" strike="noStrike" spc="-1" dirty="0">
              <a:solidFill>
                <a:srgbClr val="000000"/>
              </a:solidFill>
              <a:latin typeface="Calibri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 dirty="0" smtClean="0">
                <a:solidFill>
                  <a:srgbClr val="000000"/>
                </a:solidFill>
                <a:latin typeface="Calibri"/>
              </a:rPr>
              <a:t>Hot Summer </a:t>
            </a:r>
            <a:endParaRPr lang="fr-FR" sz="3200" b="0" strike="noStrike" spc="-1" dirty="0">
              <a:solidFill>
                <a:srgbClr val="000000"/>
              </a:solidFill>
              <a:latin typeface="Calibri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 dirty="0" smtClean="0">
                <a:solidFill>
                  <a:srgbClr val="000000"/>
                </a:solidFill>
                <a:latin typeface="Calibri"/>
              </a:rPr>
              <a:t>Autumn with falling leaves</a:t>
            </a:r>
            <a:endParaRPr lang="fr-FR" sz="3200" b="0" strike="noStrike" spc="-1" dirty="0">
              <a:solidFill>
                <a:srgbClr val="000000"/>
              </a:solidFill>
              <a:latin typeface="Calibri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endParaRPr lang="fr-FR" sz="32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1" name="PlaceHolder 3"/>
          <p:cNvSpPr>
            <a:spLocks noGrp="1"/>
          </p:cNvSpPr>
          <p:nvPr>
            <p:ph/>
          </p:nvPr>
        </p:nvSpPr>
        <p:spPr>
          <a:xfrm>
            <a:off x="809588" y="1500174"/>
            <a:ext cx="3931920" cy="214314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4400" b="0" strike="noStrike" spc="-1" dirty="0">
                <a:solidFill>
                  <a:srgbClr val="000000"/>
                </a:solidFill>
                <a:latin typeface="Calibri"/>
              </a:rPr>
              <a:t>How about  the weather In Saint-Etienne?</a:t>
            </a:r>
            <a:endParaRPr lang="fr-FR" sz="4400" b="0" strike="noStrike" spc="-1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8194" name="Picture 2" descr="Images de Saisons – Téléchargement gratuit sur Freepi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95736" y="3571876"/>
            <a:ext cx="3014306" cy="3033691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738150" y="0"/>
            <a:ext cx="3931920" cy="159984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rmAutofit/>
          </a:bodyPr>
          <a:lstStyle/>
          <a:p>
            <a:pPr>
              <a:lnSpc>
                <a:spcPct val="90000"/>
              </a:lnSpc>
              <a:buNone/>
            </a:pPr>
            <a:r>
              <a:rPr lang="en-US" sz="5400" b="1" spc="-1" dirty="0">
                <a:solidFill>
                  <a:srgbClr val="FF0000"/>
                </a:solidFill>
                <a:latin typeface="Calibri Light"/>
              </a:rPr>
              <a:t>F</a:t>
            </a:r>
            <a:r>
              <a:rPr lang="en-US" sz="5400" b="1" strike="noStrike" spc="-1" dirty="0" smtClean="0">
                <a:solidFill>
                  <a:srgbClr val="FF0000"/>
                </a:solidFill>
                <a:latin typeface="Calibri Light"/>
              </a:rPr>
              <a:t>ruits</a:t>
            </a:r>
            <a:endParaRPr lang="fr-FR" sz="5400" b="1" strike="noStrike" spc="-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/>
          </p:nvPr>
        </p:nvSpPr>
        <p:spPr>
          <a:xfrm>
            <a:off x="5595934" y="357166"/>
            <a:ext cx="6171840" cy="487332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 dirty="0">
                <a:solidFill>
                  <a:srgbClr val="000000"/>
                </a:solidFill>
                <a:latin typeface="Calibri"/>
              </a:rPr>
              <a:t>We have a lot of fruit!</a:t>
            </a:r>
            <a:endParaRPr lang="fr-FR" sz="3200" b="0" strike="noStrike" spc="-1" dirty="0">
              <a:solidFill>
                <a:srgbClr val="000000"/>
              </a:solidFill>
              <a:latin typeface="Calibri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 dirty="0" smtClean="0">
                <a:solidFill>
                  <a:srgbClr val="000000"/>
                </a:solidFill>
                <a:latin typeface="Calibri"/>
              </a:rPr>
              <a:t>Apple</a:t>
            </a:r>
            <a:endParaRPr lang="fr-FR" sz="3200" b="0" strike="noStrike" spc="-1" dirty="0">
              <a:solidFill>
                <a:srgbClr val="000000"/>
              </a:solidFill>
              <a:latin typeface="Calibri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3200" spc="-1" dirty="0" smtClean="0">
                <a:solidFill>
                  <a:srgbClr val="000000"/>
                </a:solidFill>
                <a:latin typeface="Calibri"/>
              </a:rPr>
              <a:t>Peach</a:t>
            </a:r>
            <a:endParaRPr lang="fr-FR" sz="3200" b="0" strike="noStrike" spc="-1" dirty="0">
              <a:solidFill>
                <a:srgbClr val="000000"/>
              </a:solidFill>
              <a:latin typeface="Calibri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 dirty="0" smtClean="0">
                <a:solidFill>
                  <a:srgbClr val="000000"/>
                </a:solidFill>
                <a:latin typeface="Calibri"/>
              </a:rPr>
              <a:t>Strawberries</a:t>
            </a: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spc="-1" dirty="0" smtClean="0">
                <a:solidFill>
                  <a:srgbClr val="000000"/>
                </a:solidFill>
                <a:latin typeface="Calibri"/>
              </a:rPr>
              <a:t>Melon</a:t>
            </a: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 dirty="0" smtClean="0">
                <a:solidFill>
                  <a:srgbClr val="000000"/>
                </a:solidFill>
                <a:latin typeface="Calibri"/>
              </a:rPr>
              <a:t>Cherry</a:t>
            </a: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spc="-1" dirty="0" smtClean="0">
                <a:solidFill>
                  <a:srgbClr val="000000"/>
                </a:solidFill>
                <a:latin typeface="Calibri"/>
              </a:rPr>
              <a:t>Kiwi</a:t>
            </a:r>
            <a:endParaRPr lang="fr-FR" sz="32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4" name="PlaceHolder 3"/>
          <p:cNvSpPr>
            <a:spLocks noGrp="1"/>
          </p:cNvSpPr>
          <p:nvPr>
            <p:ph/>
          </p:nvPr>
        </p:nvSpPr>
        <p:spPr>
          <a:xfrm>
            <a:off x="452398" y="1785926"/>
            <a:ext cx="4885920" cy="1500198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3600" b="0" strike="noStrike" spc="-1" dirty="0">
                <a:solidFill>
                  <a:srgbClr val="000000"/>
                </a:solidFill>
                <a:latin typeface="Calibri"/>
              </a:rPr>
              <a:t>What fruits are available in </a:t>
            </a:r>
            <a:r>
              <a:rPr lang="en-US" sz="3600" spc="-1" dirty="0" smtClean="0">
                <a:solidFill>
                  <a:srgbClr val="000000"/>
                </a:solidFill>
                <a:latin typeface="Calibri"/>
              </a:rPr>
              <a:t>Saint-Etienne</a:t>
            </a:r>
            <a:r>
              <a:rPr lang="en-US" sz="3600" b="0" strike="noStrike" spc="-1" dirty="0" smtClean="0">
                <a:solidFill>
                  <a:srgbClr val="000000"/>
                </a:solidFill>
                <a:latin typeface="Calibri"/>
              </a:rPr>
              <a:t>?</a:t>
            </a:r>
            <a:endParaRPr lang="fr-FR" sz="3600" b="0" strike="noStrike" spc="-1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7170" name="Picture 2" descr="Fruit Banque de photos, d'images et d'arrière-plans à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8084" y="3214686"/>
            <a:ext cx="3400425" cy="19050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839880" y="357166"/>
            <a:ext cx="3931920" cy="1357322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pPr>
              <a:lnSpc>
                <a:spcPct val="90000"/>
              </a:lnSpc>
              <a:buNone/>
            </a:pPr>
            <a:r>
              <a:rPr lang="en-US" sz="5400" b="1" strike="noStrike" spc="-1" dirty="0">
                <a:solidFill>
                  <a:srgbClr val="FF0000"/>
                </a:solidFill>
                <a:latin typeface="Calibri Light"/>
              </a:rPr>
              <a:t>New year</a:t>
            </a:r>
            <a:endParaRPr lang="fr-FR" sz="5400" b="1" strike="noStrike" spc="-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/>
          </p:nvPr>
        </p:nvSpPr>
        <p:spPr>
          <a:xfrm>
            <a:off x="5183280" y="285728"/>
            <a:ext cx="6171840" cy="2428892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spc="-1" dirty="0" smtClean="0">
                <a:solidFill>
                  <a:srgbClr val="000000"/>
                </a:solidFill>
                <a:latin typeface="Calibri"/>
              </a:rPr>
              <a:t>W</a:t>
            </a:r>
            <a:r>
              <a:rPr lang="en-US" sz="3200" b="0" strike="noStrike" spc="-1" dirty="0" smtClean="0">
                <a:solidFill>
                  <a:srgbClr val="000000"/>
                </a:solidFill>
                <a:latin typeface="Calibri"/>
              </a:rPr>
              <a:t>ith a party</a:t>
            </a: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spc="-1" dirty="0" smtClean="0">
                <a:solidFill>
                  <a:srgbClr val="000000"/>
                </a:solidFill>
                <a:latin typeface="Calibri"/>
              </a:rPr>
              <a:t>With our friends and family</a:t>
            </a: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spc="-1" dirty="0" smtClean="0">
                <a:solidFill>
                  <a:srgbClr val="000000"/>
                </a:solidFill>
                <a:latin typeface="Calibri"/>
              </a:rPr>
              <a:t>We drink champagne</a:t>
            </a: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spc="-1" dirty="0" smtClean="0">
                <a:solidFill>
                  <a:srgbClr val="000000"/>
                </a:solidFill>
                <a:latin typeface="Calibri"/>
              </a:rPr>
              <a:t>We eat a good meal</a:t>
            </a:r>
            <a:endParaRPr lang="fr-FR" sz="3200" b="0" strike="noStrike" spc="-1" dirty="0">
              <a:solidFill>
                <a:srgbClr val="000000"/>
              </a:solidFill>
              <a:latin typeface="Calibri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</a:pPr>
            <a:endParaRPr lang="fr-FR" sz="32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7" name="PlaceHolder 3"/>
          <p:cNvSpPr>
            <a:spLocks noGrp="1"/>
          </p:cNvSpPr>
          <p:nvPr>
            <p:ph/>
          </p:nvPr>
        </p:nvSpPr>
        <p:spPr>
          <a:xfrm>
            <a:off x="839880" y="1714488"/>
            <a:ext cx="3931920" cy="2643206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4400" b="0" strike="noStrike" spc="-1" dirty="0">
                <a:solidFill>
                  <a:srgbClr val="000000"/>
                </a:solidFill>
                <a:latin typeface="Calibri"/>
              </a:rPr>
              <a:t>How  do people celebrate New year in </a:t>
            </a:r>
            <a:r>
              <a:rPr lang="en-US" sz="4400" spc="-1" dirty="0" smtClean="0">
                <a:solidFill>
                  <a:srgbClr val="000000"/>
                </a:solidFill>
                <a:latin typeface="Calibri"/>
              </a:rPr>
              <a:t>Saint-Etienne</a:t>
            </a:r>
            <a:r>
              <a:rPr lang="en-US" sz="4400" b="0" strike="noStrike" spc="-1" dirty="0" smtClean="0">
                <a:solidFill>
                  <a:srgbClr val="000000"/>
                </a:solidFill>
                <a:latin typeface="Calibri"/>
              </a:rPr>
              <a:t>?</a:t>
            </a:r>
            <a:endParaRPr lang="fr-FR" sz="4400" b="0" strike="noStrike" spc="-1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6148" name="Picture 4" descr="Images de Nouvel An – Téléchargement gratuit sur Freepi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81620" y="2714620"/>
            <a:ext cx="5962650" cy="397192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738150" y="214290"/>
            <a:ext cx="3931920" cy="159984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pPr>
              <a:lnSpc>
                <a:spcPct val="90000"/>
              </a:lnSpc>
              <a:buNone/>
            </a:pPr>
            <a:r>
              <a:rPr lang="en-US" sz="5400" b="1" spc="-1" dirty="0">
                <a:solidFill>
                  <a:srgbClr val="FF0000"/>
                </a:solidFill>
                <a:latin typeface="Calibri Light"/>
              </a:rPr>
              <a:t>F</a:t>
            </a:r>
            <a:r>
              <a:rPr lang="en-US" sz="5400" b="1" strike="noStrike" spc="-1" dirty="0" smtClean="0">
                <a:solidFill>
                  <a:srgbClr val="FF0000"/>
                </a:solidFill>
                <a:latin typeface="Calibri Light"/>
              </a:rPr>
              <a:t>ood</a:t>
            </a:r>
            <a:endParaRPr lang="fr-FR" sz="5400" b="1" strike="noStrike" spc="-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99" name="PlaceHolder 2"/>
          <p:cNvSpPr>
            <a:spLocks noGrp="1"/>
          </p:cNvSpPr>
          <p:nvPr>
            <p:ph/>
          </p:nvPr>
        </p:nvSpPr>
        <p:spPr>
          <a:xfrm>
            <a:off x="5183280" y="987480"/>
            <a:ext cx="6171840" cy="1870016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spc="-1" dirty="0" smtClean="0">
                <a:solidFill>
                  <a:srgbClr val="000000"/>
                </a:solidFill>
                <a:latin typeface="Calibri"/>
              </a:rPr>
              <a:t>A potato </a:t>
            </a:r>
            <a:r>
              <a:rPr lang="en-US" sz="3200" spc="-1" dirty="0" err="1" smtClean="0">
                <a:solidFill>
                  <a:srgbClr val="000000"/>
                </a:solidFill>
                <a:latin typeface="Calibri"/>
              </a:rPr>
              <a:t>gratée</a:t>
            </a:r>
            <a:endParaRPr lang="en-US" sz="3200" spc="-1" dirty="0" smtClean="0">
              <a:solidFill>
                <a:srgbClr val="000000"/>
              </a:solidFill>
              <a:latin typeface="Calibri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spc="-1" dirty="0" smtClean="0">
                <a:solidFill>
                  <a:srgbClr val="000000"/>
                </a:solidFill>
                <a:latin typeface="Calibri"/>
              </a:rPr>
              <a:t>C</a:t>
            </a:r>
            <a:r>
              <a:rPr lang="en-US" sz="3200" b="0" strike="noStrike" spc="-1" dirty="0" smtClean="0">
                <a:solidFill>
                  <a:srgbClr val="000000"/>
                </a:solidFill>
                <a:latin typeface="Calibri"/>
              </a:rPr>
              <a:t>heese </a:t>
            </a:r>
            <a:r>
              <a:rPr lang="en-US" sz="3200" b="0" strike="noStrike" spc="-1" dirty="0" err="1" smtClean="0">
                <a:solidFill>
                  <a:srgbClr val="000000"/>
                </a:solidFill>
                <a:latin typeface="Calibri"/>
              </a:rPr>
              <a:t>fourme</a:t>
            </a:r>
            <a:r>
              <a:rPr lang="en-US" sz="3200" b="0" strike="noStrike" spc="-1" dirty="0" smtClean="0">
                <a:solidFill>
                  <a:srgbClr val="000000"/>
                </a:solidFill>
                <a:latin typeface="Calibri"/>
              </a:rPr>
              <a:t> de </a:t>
            </a:r>
            <a:r>
              <a:rPr lang="en-US" sz="3200" b="0" strike="noStrike" spc="-1" dirty="0" err="1" smtClean="0">
                <a:solidFill>
                  <a:srgbClr val="000000"/>
                </a:solidFill>
                <a:latin typeface="Calibri"/>
              </a:rPr>
              <a:t>mont</a:t>
            </a:r>
            <a:r>
              <a:rPr lang="en-US" sz="3200" spc="-1" dirty="0" err="1" smtClean="0">
                <a:solidFill>
                  <a:srgbClr val="000000"/>
                </a:solidFill>
                <a:latin typeface="Calibri"/>
              </a:rPr>
              <a:t>brison</a:t>
            </a:r>
            <a:endParaRPr lang="en-US" sz="3200" spc="-1" dirty="0" smtClean="0">
              <a:solidFill>
                <a:srgbClr val="000000"/>
              </a:solidFill>
              <a:latin typeface="Calibri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 dirty="0" err="1" smtClean="0">
                <a:solidFill>
                  <a:srgbClr val="000000"/>
                </a:solidFill>
                <a:latin typeface="Calibri"/>
              </a:rPr>
              <a:t>Bugnes</a:t>
            </a:r>
            <a:endParaRPr lang="fr-FR" sz="3200" b="0" strike="noStrike" spc="-1" dirty="0">
              <a:solidFill>
                <a:srgbClr val="000000"/>
              </a:solidFill>
              <a:latin typeface="Calibri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endParaRPr lang="fr-FR" sz="32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0" name="PlaceHolder 3"/>
          <p:cNvSpPr>
            <a:spLocks noGrp="1"/>
          </p:cNvSpPr>
          <p:nvPr>
            <p:ph/>
          </p:nvPr>
        </p:nvSpPr>
        <p:spPr>
          <a:xfrm>
            <a:off x="839880" y="1785926"/>
            <a:ext cx="3931920" cy="2214578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4800" b="0" strike="noStrike" spc="-1" dirty="0">
                <a:solidFill>
                  <a:srgbClr val="000000"/>
                </a:solidFill>
                <a:latin typeface="Calibri"/>
              </a:rPr>
              <a:t>What do people eat in </a:t>
            </a:r>
            <a:r>
              <a:rPr lang="en-US" sz="4800" spc="-1" dirty="0" smtClean="0">
                <a:solidFill>
                  <a:srgbClr val="000000"/>
                </a:solidFill>
                <a:latin typeface="Calibri"/>
              </a:rPr>
              <a:t>Saint-Etienne</a:t>
            </a:r>
            <a:r>
              <a:rPr lang="en-US" sz="4800" b="0" strike="noStrike" spc="-1" dirty="0" smtClean="0">
                <a:solidFill>
                  <a:srgbClr val="000000"/>
                </a:solidFill>
                <a:latin typeface="Calibri"/>
              </a:rPr>
              <a:t>?</a:t>
            </a:r>
            <a:endParaRPr lang="fr-FR" sz="4800" b="0" strike="noStrike" spc="-1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5122" name="Picture 2" descr="Bugnes moelleus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81620" y="2928934"/>
            <a:ext cx="6072180" cy="3352787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839880" y="457200"/>
            <a:ext cx="3931920" cy="159984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pPr>
              <a:lnSpc>
                <a:spcPct val="90000"/>
              </a:lnSpc>
              <a:buNone/>
            </a:pPr>
            <a:r>
              <a:rPr lang="en-US" sz="5400" b="1" strike="noStrike" spc="-1" dirty="0">
                <a:solidFill>
                  <a:srgbClr val="FF0000"/>
                </a:solidFill>
                <a:latin typeface="Calibri Light"/>
              </a:rPr>
              <a:t>People</a:t>
            </a:r>
            <a:endParaRPr lang="fr-FR" sz="5400" b="1" strike="noStrike" spc="-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102" name="PlaceHolder 2"/>
          <p:cNvSpPr>
            <a:spLocks noGrp="1"/>
          </p:cNvSpPr>
          <p:nvPr>
            <p:ph/>
          </p:nvPr>
        </p:nvSpPr>
        <p:spPr>
          <a:xfrm>
            <a:off x="5183280" y="987480"/>
            <a:ext cx="6171840" cy="1941454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spc="-1" dirty="0" err="1" smtClean="0">
                <a:solidFill>
                  <a:srgbClr val="000000"/>
                </a:solidFill>
                <a:latin typeface="Calibri"/>
              </a:rPr>
              <a:t>Stéphanois</a:t>
            </a:r>
            <a:r>
              <a:rPr lang="en-US" sz="3200" spc="-1" dirty="0" smtClean="0">
                <a:solidFill>
                  <a:srgbClr val="000000"/>
                </a:solidFill>
                <a:latin typeface="Calibri"/>
              </a:rPr>
              <a:t>(</a:t>
            </a:r>
            <a:r>
              <a:rPr lang="en-US" sz="3200" spc="-1" dirty="0" err="1" smtClean="0">
                <a:solidFill>
                  <a:srgbClr val="000000"/>
                </a:solidFill>
                <a:latin typeface="Calibri"/>
              </a:rPr>
              <a:t>es</a:t>
            </a:r>
            <a:r>
              <a:rPr lang="en-US" sz="3200" spc="-1" dirty="0" smtClean="0">
                <a:solidFill>
                  <a:srgbClr val="000000"/>
                </a:solidFill>
                <a:latin typeface="Calibri"/>
              </a:rPr>
              <a:t>)</a:t>
            </a: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 dirty="0" smtClean="0">
                <a:solidFill>
                  <a:srgbClr val="000000"/>
                </a:solidFill>
                <a:latin typeface="Calibri"/>
              </a:rPr>
              <a:t>Lyonnais(</a:t>
            </a:r>
            <a:r>
              <a:rPr lang="en-US" sz="3200" b="0" strike="noStrike" spc="-1" dirty="0" err="1" smtClean="0">
                <a:solidFill>
                  <a:srgbClr val="000000"/>
                </a:solidFill>
                <a:latin typeface="Calibri"/>
              </a:rPr>
              <a:t>es</a:t>
            </a:r>
            <a:r>
              <a:rPr lang="en-US" sz="3200" b="0" strike="noStrike" spc="-1" dirty="0" smtClean="0">
                <a:solidFill>
                  <a:srgbClr val="000000"/>
                </a:solidFill>
                <a:latin typeface="Calibri"/>
              </a:rPr>
              <a:t>)</a:t>
            </a: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 dirty="0" smtClean="0">
                <a:solidFill>
                  <a:srgbClr val="000000"/>
                </a:solidFill>
                <a:latin typeface="Calibri"/>
              </a:rPr>
              <a:t>Stude</a:t>
            </a:r>
            <a:r>
              <a:rPr lang="en-US" sz="3200" spc="-1" dirty="0" smtClean="0">
                <a:solidFill>
                  <a:srgbClr val="000000"/>
                </a:solidFill>
                <a:latin typeface="Calibri"/>
              </a:rPr>
              <a:t>nts</a:t>
            </a: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endParaRPr lang="fr-FR" sz="3200" b="0" strike="noStrike" spc="-1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buNone/>
            </a:pPr>
            <a:endParaRPr lang="fr-FR" sz="32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3" name="PlaceHolder 3"/>
          <p:cNvSpPr>
            <a:spLocks noGrp="1"/>
          </p:cNvSpPr>
          <p:nvPr>
            <p:ph/>
          </p:nvPr>
        </p:nvSpPr>
        <p:spPr>
          <a:xfrm>
            <a:off x="839880" y="2057400"/>
            <a:ext cx="3931920" cy="1657352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4000" b="0" strike="noStrike" spc="-1" dirty="0">
                <a:solidFill>
                  <a:srgbClr val="000000"/>
                </a:solidFill>
                <a:latin typeface="Calibri"/>
              </a:rPr>
              <a:t>Who live in </a:t>
            </a:r>
            <a:r>
              <a:rPr lang="en-US" sz="4000" spc="-1" dirty="0" smtClean="0">
                <a:solidFill>
                  <a:srgbClr val="000000"/>
                </a:solidFill>
                <a:latin typeface="Calibri"/>
              </a:rPr>
              <a:t>Saint-Etienne</a:t>
            </a:r>
            <a:r>
              <a:rPr lang="en-US" sz="4000" b="0" strike="noStrike" spc="-1" dirty="0" smtClean="0">
                <a:solidFill>
                  <a:srgbClr val="000000"/>
                </a:solidFill>
                <a:latin typeface="Calibri"/>
              </a:rPr>
              <a:t>?</a:t>
            </a:r>
            <a:endParaRPr lang="fr-FR" sz="4000" b="0" strike="noStrike" spc="-1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4098" name="Picture 2" descr="Recensement : Gaël Perdriau annonce, en personne, 200 Stéphanois en plus -  IF Saint-Etienn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67240" y="3214686"/>
            <a:ext cx="7143800" cy="335758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839880" y="457200"/>
            <a:ext cx="3931920" cy="757222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pPr>
              <a:lnSpc>
                <a:spcPct val="90000"/>
              </a:lnSpc>
              <a:buNone/>
            </a:pPr>
            <a:r>
              <a:rPr lang="en-US" sz="5400" b="1" strike="noStrike" spc="-1" dirty="0" smtClean="0">
                <a:solidFill>
                  <a:srgbClr val="FF0000"/>
                </a:solidFill>
                <a:latin typeface="Calibri Light"/>
              </a:rPr>
              <a:t>Nature</a:t>
            </a:r>
            <a:endParaRPr lang="fr-FR" sz="5400" b="1" strike="noStrike" spc="-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/>
          </p:nvPr>
        </p:nvSpPr>
        <p:spPr>
          <a:xfrm>
            <a:off x="5183280" y="285728"/>
            <a:ext cx="6171840" cy="2928958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 pitchFamily="34" charset="0"/>
              <a:buChar char="•"/>
            </a:pPr>
            <a:r>
              <a:rPr lang="en-US" sz="3200" spc="-1" dirty="0" smtClean="0">
                <a:solidFill>
                  <a:srgbClr val="000000"/>
                </a:solidFill>
                <a:latin typeface="Calibri"/>
              </a:rPr>
              <a:t>Lot of greenery</a:t>
            </a: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 pitchFamily="34" charset="0"/>
              <a:buChar char="•"/>
            </a:pPr>
            <a:r>
              <a:rPr lang="en-US" sz="3200" b="0" strike="noStrike" spc="-1" dirty="0" err="1" smtClean="0">
                <a:solidFill>
                  <a:srgbClr val="000000"/>
                </a:solidFill>
                <a:latin typeface="Calibri"/>
              </a:rPr>
              <a:t>Pilat</a:t>
            </a:r>
            <a:r>
              <a:rPr lang="en-US" sz="3200" b="0" strike="noStrike" spc="-1" dirty="0" smtClean="0">
                <a:solidFill>
                  <a:srgbClr val="000000"/>
                </a:solidFill>
                <a:latin typeface="Calibri"/>
              </a:rPr>
              <a:t> mountain</a:t>
            </a: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 pitchFamily="34" charset="0"/>
              <a:buChar char="•"/>
            </a:pPr>
            <a:r>
              <a:rPr lang="en-US" sz="3200" spc="-1" dirty="0" smtClean="0">
                <a:solidFill>
                  <a:srgbClr val="000000"/>
                </a:solidFill>
                <a:latin typeface="Calibri"/>
              </a:rPr>
              <a:t>The mountains of Lyon</a:t>
            </a: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 pitchFamily="34" charset="0"/>
              <a:buChar char="•"/>
            </a:pPr>
            <a:r>
              <a:rPr lang="en-US" sz="3200" b="0" strike="noStrike" spc="-1" dirty="0" err="1" smtClean="0">
                <a:solidFill>
                  <a:srgbClr val="000000"/>
                </a:solidFill>
                <a:latin typeface="Calibri"/>
              </a:rPr>
              <a:t>Parc</a:t>
            </a:r>
            <a:r>
              <a:rPr lang="en-US" sz="3200" b="0" strike="noStrike" spc="-1" dirty="0" smtClean="0">
                <a:solidFill>
                  <a:srgbClr val="000000"/>
                </a:solidFill>
                <a:latin typeface="Calibri"/>
              </a:rPr>
              <a:t> of </a:t>
            </a:r>
            <a:r>
              <a:rPr lang="en-US" sz="3200" b="0" strike="noStrike" spc="-1" dirty="0" err="1" smtClean="0">
                <a:solidFill>
                  <a:srgbClr val="000000"/>
                </a:solidFill>
                <a:latin typeface="Calibri"/>
              </a:rPr>
              <a:t>Montaud</a:t>
            </a:r>
            <a:endParaRPr lang="en-US" sz="3200" b="0" strike="noStrike" spc="-1" dirty="0" smtClean="0">
              <a:solidFill>
                <a:srgbClr val="000000"/>
              </a:solidFill>
              <a:latin typeface="Calibri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 pitchFamily="34" charset="0"/>
              <a:buChar char="•"/>
            </a:pPr>
            <a:r>
              <a:rPr lang="en-US" sz="3200" spc="-1" dirty="0" smtClean="0">
                <a:solidFill>
                  <a:srgbClr val="000000"/>
                </a:solidFill>
                <a:latin typeface="Calibri"/>
              </a:rPr>
              <a:t>The bois </a:t>
            </a:r>
            <a:r>
              <a:rPr lang="en-US" sz="3200" spc="-1" dirty="0" err="1" smtClean="0">
                <a:solidFill>
                  <a:srgbClr val="000000"/>
                </a:solidFill>
                <a:latin typeface="Calibri"/>
              </a:rPr>
              <a:t>d’Avaize</a:t>
            </a:r>
            <a:endParaRPr lang="fr-FR" sz="32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/>
          </p:nvPr>
        </p:nvSpPr>
        <p:spPr>
          <a:xfrm>
            <a:off x="839880" y="1214422"/>
            <a:ext cx="3931920" cy="2714644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4400" b="0" strike="noStrike" spc="-1" dirty="0">
                <a:solidFill>
                  <a:srgbClr val="000000"/>
                </a:solidFill>
                <a:latin typeface="Calibri"/>
              </a:rPr>
              <a:t>How about the natural environment in </a:t>
            </a:r>
            <a:r>
              <a:rPr lang="en-US" sz="4400" spc="-1" dirty="0" smtClean="0">
                <a:solidFill>
                  <a:srgbClr val="000000"/>
                </a:solidFill>
                <a:latin typeface="Calibri"/>
              </a:rPr>
              <a:t>Saint-Etienne</a:t>
            </a:r>
            <a:r>
              <a:rPr lang="en-US" sz="4400" b="0" strike="noStrike" spc="-1" dirty="0" smtClean="0">
                <a:solidFill>
                  <a:srgbClr val="000000"/>
                </a:solidFill>
                <a:latin typeface="Calibri"/>
              </a:rPr>
              <a:t>?</a:t>
            </a:r>
            <a:endParaRPr lang="fr-FR" sz="4400" b="0" strike="noStrike" spc="-1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3074" name="Picture 2" descr="Montagne | Office de Tourisme du Pila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24430" y="3214686"/>
            <a:ext cx="6096000" cy="3429001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839880" y="457200"/>
            <a:ext cx="3931920" cy="159984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pPr>
              <a:lnSpc>
                <a:spcPct val="90000"/>
              </a:lnSpc>
              <a:buNone/>
            </a:pPr>
            <a:r>
              <a:rPr lang="en-US" sz="5400" b="1" strike="noStrike" spc="-1" dirty="0">
                <a:solidFill>
                  <a:srgbClr val="FF0000"/>
                </a:solidFill>
                <a:latin typeface="Calibri Light"/>
              </a:rPr>
              <a:t>R</a:t>
            </a:r>
            <a:r>
              <a:rPr lang="en-US" sz="5400" b="1" strike="noStrike" spc="-1" dirty="0" smtClean="0">
                <a:solidFill>
                  <a:srgbClr val="FF0000"/>
                </a:solidFill>
                <a:latin typeface="Calibri Light"/>
              </a:rPr>
              <a:t>eligion</a:t>
            </a:r>
            <a:endParaRPr lang="fr-FR" sz="5400" b="1" strike="noStrike" spc="-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/>
          </p:nvPr>
        </p:nvSpPr>
        <p:spPr>
          <a:xfrm>
            <a:off x="5183280" y="987480"/>
            <a:ext cx="6171840" cy="2584396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spc="-1" dirty="0" smtClean="0">
                <a:solidFill>
                  <a:srgbClr val="000000"/>
                </a:solidFill>
                <a:latin typeface="Calibri"/>
              </a:rPr>
              <a:t>Temple (Protestants)</a:t>
            </a: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spc="-1" dirty="0" smtClean="0">
                <a:solidFill>
                  <a:srgbClr val="000000"/>
                </a:solidFill>
                <a:latin typeface="Calibri"/>
              </a:rPr>
              <a:t>Church (Christians)</a:t>
            </a: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 dirty="0" smtClean="0">
                <a:solidFill>
                  <a:srgbClr val="000000"/>
                </a:solidFill>
                <a:latin typeface="Calibri"/>
              </a:rPr>
              <a:t>Mosques (Muslims)</a:t>
            </a: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spc="-1" dirty="0" smtClean="0">
                <a:solidFill>
                  <a:srgbClr val="000000"/>
                </a:solidFill>
                <a:latin typeface="Calibri"/>
              </a:rPr>
              <a:t>Synagogues (Jewish)</a:t>
            </a:r>
            <a:endParaRPr lang="fr-FR" sz="3200" b="0" strike="noStrike" spc="-1" dirty="0">
              <a:solidFill>
                <a:srgbClr val="000000"/>
              </a:solidFill>
              <a:latin typeface="Calibri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endParaRPr lang="fr-FR" sz="32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/>
          </p:nvPr>
        </p:nvSpPr>
        <p:spPr>
          <a:xfrm>
            <a:off x="839880" y="2057400"/>
            <a:ext cx="3931920" cy="1871666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Where  do  the people pray? </a:t>
            </a:r>
            <a:endParaRPr lang="fr-FR" sz="2800" b="0" strike="noStrike" spc="-1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What do the people do when they </a:t>
            </a:r>
            <a:r>
              <a:rPr lang="en-US" sz="2800" b="0" strike="noStrike" spc="-1" dirty="0" smtClean="0">
                <a:solidFill>
                  <a:srgbClr val="000000"/>
                </a:solidFill>
                <a:latin typeface="Calibri"/>
              </a:rPr>
              <a:t>pray</a:t>
            </a:r>
            <a:r>
              <a:rPr lang="en-US" sz="2800" spc="-1" dirty="0">
                <a:solidFill>
                  <a:srgbClr val="000000"/>
                </a:solidFill>
                <a:latin typeface="Calibri"/>
              </a:rPr>
              <a:t>?</a:t>
            </a:r>
            <a:endParaRPr lang="fr-FR" sz="2800" b="0" strike="noStrike" spc="-1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050" name="Picture 2" descr="LES 10 MEILLEURES Églises et cathédrales à Saint-Étienn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0" y="3357562"/>
            <a:ext cx="4857784" cy="307183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148</TotalTime>
  <Words>186</Words>
  <Application>LibreOffice/7.2.7.2$Windows_X86_64 LibreOffice_project/8d71d29d553c0f7dcbfa38fbfda25ee34cce99a2</Application>
  <PresentationFormat>Personnalisé</PresentationFormat>
  <Paragraphs>57</Paragraphs>
  <Slides>10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10</vt:i4>
      </vt:variant>
    </vt:vector>
  </HeadingPairs>
  <TitlesOfParts>
    <vt:vector size="12" baseType="lpstr">
      <vt:lpstr>Office Theme</vt:lpstr>
      <vt:lpstr>Office Theme</vt:lpstr>
      <vt:lpstr>Welcome to my hometown</vt:lpstr>
      <vt:lpstr>Location</vt:lpstr>
      <vt:lpstr>Weather</vt:lpstr>
      <vt:lpstr>Fruits</vt:lpstr>
      <vt:lpstr>New year</vt:lpstr>
      <vt:lpstr>Food</vt:lpstr>
      <vt:lpstr>People</vt:lpstr>
      <vt:lpstr>Nature</vt:lpstr>
      <vt:lpstr>Religion</vt:lpstr>
      <vt:lpstr>Living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my hometown</dc:title>
  <dc:creator>Yi-Pin Fang</dc:creator>
  <cp:lastModifiedBy>BOUCLIER</cp:lastModifiedBy>
  <cp:revision>27</cp:revision>
  <dcterms:created xsi:type="dcterms:W3CDTF">2024-02-15T10:11:57Z</dcterms:created>
  <dcterms:modified xsi:type="dcterms:W3CDTF">2024-05-12T15:07:07Z</dcterms:modified>
  <dc:language>fr-FR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寬螢幕</vt:lpwstr>
  </property>
  <property fmtid="{D5CDD505-2E9C-101B-9397-08002B2CF9AE}" pid="3" name="Slides">
    <vt:i4>10</vt:i4>
  </property>
</Properties>
</file>