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2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</p:sldIdLst>
  <p:sldSz cx="12192000" cy="6858000"/>
  <p:notesSz cx="7559675" cy="10691813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0" d="100"/>
          <a:sy n="80" d="100"/>
        </p:scale>
        <p:origin x="-754" y="-77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fr-FR" sz="4400" b="0" strike="noStrike" spc="-1"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fr-FR" sz="4400" b="0" strike="noStrike" spc="-1"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fr-FR" sz="4400" b="0" strike="noStrike" spc="-1"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36" name="PlaceHolder 6"/>
          <p:cNvSpPr>
            <a:spLocks noGrp="1"/>
          </p:cNvSpPr>
          <p:nvPr>
            <p:ph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37" name="PlaceHolder 7"/>
          <p:cNvSpPr>
            <a:spLocks noGrp="1"/>
          </p:cNvSpPr>
          <p:nvPr>
            <p:ph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fr-FR" sz="4400" b="0" strike="noStrike" spc="-1">
              <a:latin typeface="Arial"/>
            </a:endParaRPr>
          </a:p>
        </p:txBody>
      </p:sp>
      <p:sp>
        <p:nvSpPr>
          <p:cNvPr id="41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fr-FR" sz="4400" b="0" strike="noStrike" spc="-1">
              <a:latin typeface="Arial"/>
            </a:endParaRPr>
          </a:p>
        </p:txBody>
      </p:sp>
      <p:sp>
        <p:nvSpPr>
          <p:cNvPr id="43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fr-FR" sz="4400" b="0" strike="noStrike" spc="-1">
              <a:latin typeface="Arial"/>
            </a:endParaRPr>
          </a:p>
        </p:txBody>
      </p:sp>
      <p:sp>
        <p:nvSpPr>
          <p:cNvPr id="45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46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fr-FR" sz="44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fr-FR" sz="4400" b="0" strike="noStrike" spc="-1">
              <a:latin typeface="Arial"/>
            </a:endParaRPr>
          </a:p>
        </p:txBody>
      </p:sp>
      <p:sp>
        <p:nvSpPr>
          <p:cNvPr id="50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51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52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fr-FR" sz="4400" b="0" strike="noStrike" spc="-1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fr-FR" sz="4400" b="0" strike="noStrike" spc="-1">
              <a:latin typeface="Arial"/>
            </a:endParaRPr>
          </a:p>
        </p:txBody>
      </p:sp>
      <p:sp>
        <p:nvSpPr>
          <p:cNvPr id="54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55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56" name="PlaceHolder 4"/>
          <p:cNvSpPr>
            <a:spLocks noGrp="1"/>
          </p:cNvSpPr>
          <p:nvPr>
            <p:ph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fr-FR" sz="4400" b="0" strike="noStrike" spc="-1">
              <a:latin typeface="Arial"/>
            </a:endParaRPr>
          </a:p>
        </p:txBody>
      </p:sp>
      <p:sp>
        <p:nvSpPr>
          <p:cNvPr id="58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59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60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fr-FR" sz="4400" b="0" strike="noStrike" spc="-1">
              <a:latin typeface="Arial"/>
            </a:endParaRPr>
          </a:p>
        </p:txBody>
      </p:sp>
      <p:sp>
        <p:nvSpPr>
          <p:cNvPr id="62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63" name="PlaceHolder 3"/>
          <p:cNvSpPr>
            <a:spLocks noGrp="1"/>
          </p:cNvSpPr>
          <p:nvPr>
            <p:ph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fr-FR" sz="4400" b="0" strike="noStrike" spc="-1">
              <a:latin typeface="Arial"/>
            </a:endParaRPr>
          </a:p>
        </p:txBody>
      </p:sp>
      <p:sp>
        <p:nvSpPr>
          <p:cNvPr id="65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66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67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68" name="PlaceHolder 5"/>
          <p:cNvSpPr>
            <a:spLocks noGrp="1"/>
          </p:cNvSpPr>
          <p:nvPr>
            <p:ph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fr-FR" sz="4400" b="0" strike="noStrike" spc="-1">
              <a:latin typeface="Arial"/>
            </a:endParaRPr>
          </a:p>
        </p:txBody>
      </p:sp>
      <p:sp>
        <p:nvSpPr>
          <p:cNvPr id="70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71" name="PlaceHolder 3"/>
          <p:cNvSpPr>
            <a:spLocks noGrp="1"/>
          </p:cNvSpPr>
          <p:nvPr>
            <p:ph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72" name="PlaceHolder 4"/>
          <p:cNvSpPr>
            <a:spLocks noGrp="1"/>
          </p:cNvSpPr>
          <p:nvPr>
            <p:ph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73" name="PlaceHolder 5"/>
          <p:cNvSpPr>
            <a:spLocks noGrp="1"/>
          </p:cNvSpPr>
          <p:nvPr>
            <p:ph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74" name="PlaceHolder 6"/>
          <p:cNvSpPr>
            <a:spLocks noGrp="1"/>
          </p:cNvSpPr>
          <p:nvPr>
            <p:ph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75" name="PlaceHolder 7"/>
          <p:cNvSpPr>
            <a:spLocks noGrp="1"/>
          </p:cNvSpPr>
          <p:nvPr>
            <p:ph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fr-FR" sz="4400" b="0" strike="noStrike" spc="-1"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fr-FR" sz="4400" b="0" strike="noStrike" spc="-1"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fr-FR" sz="44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fr-FR" sz="4400" b="0" strike="noStrike" spc="-1"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fr-FR" sz="4400" b="0" strike="noStrike" spc="-1"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fr-FR" sz="4400" b="0" strike="noStrike" spc="-1"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r>
              <a:rPr lang="fr-FR" sz="4400" b="0" strike="noStrike" spc="-1">
                <a:latin typeface="Arial"/>
              </a:rPr>
              <a:t>Cliquez pour éditer le format du texte-titre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3200" b="0" strike="noStrike" spc="-1">
                <a:latin typeface="Arial"/>
              </a:rPr>
              <a:t>Cliquez pour éditer le format du plan de texte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fr-FR" sz="2800" b="0" strike="noStrike" spc="-1">
                <a:latin typeface="Arial"/>
              </a:rPr>
              <a:t>Second niveau de plan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2400" b="0" strike="noStrike" spc="-1">
                <a:latin typeface="Arial"/>
              </a:rPr>
              <a:t>Troisième niveau de plan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fr-FR" sz="2000" b="0" strike="noStrike" spc="-1">
                <a:latin typeface="Arial"/>
              </a:rPr>
              <a:t>Quatrième niveau de plan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2000" b="0" strike="noStrike" spc="-1">
                <a:latin typeface="Arial"/>
              </a:rPr>
              <a:t>Cinquième niveau de plan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2000" b="0" strike="noStrike" spc="-1">
                <a:latin typeface="Arial"/>
              </a:rPr>
              <a:t>Sixième niveau de plan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2000" b="0" strike="noStrike" spc="-1">
                <a:latin typeface="Arial"/>
              </a:rPr>
              <a:t>Septième niveau de plan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/>
    <p:bodyStyle/>
    <p:otherStyle/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r>
              <a:rPr lang="fr-FR" sz="4400" b="0" strike="noStrike" spc="-1">
                <a:latin typeface="Arial"/>
              </a:rPr>
              <a:t>Cliquez pour éditer le format du texte-titre</a:t>
            </a:r>
          </a:p>
        </p:txBody>
      </p:sp>
      <p:sp>
        <p:nvSpPr>
          <p:cNvPr id="39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3200" b="0" strike="noStrike" spc="-1">
                <a:latin typeface="Arial"/>
              </a:rPr>
              <a:t>Cliquez pour éditer le format du plan de texte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fr-FR" sz="2800" b="0" strike="noStrike" spc="-1">
                <a:latin typeface="Arial"/>
              </a:rPr>
              <a:t>Second niveau de plan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2400" b="0" strike="noStrike" spc="-1">
                <a:latin typeface="Arial"/>
              </a:rPr>
              <a:t>Troisième niveau de plan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fr-FR" sz="2000" b="0" strike="noStrike" spc="-1">
                <a:latin typeface="Arial"/>
              </a:rPr>
              <a:t>Quatrième niveau de plan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2000" b="0" strike="noStrike" spc="-1">
                <a:latin typeface="Arial"/>
              </a:rPr>
              <a:t>Cinquième niveau de plan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2000" b="0" strike="noStrike" spc="-1">
                <a:latin typeface="Arial"/>
              </a:rPr>
              <a:t>Sixième niveau de plan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2000" b="0" strike="noStrike" spc="-1">
                <a:latin typeface="Arial"/>
              </a:rPr>
              <a:t>Septième niveau de plan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PlaceHolder 1"/>
          <p:cNvSpPr>
            <a:spLocks noGrp="1"/>
          </p:cNvSpPr>
          <p:nvPr>
            <p:ph type="title"/>
          </p:nvPr>
        </p:nvSpPr>
        <p:spPr>
          <a:xfrm>
            <a:off x="1523880" y="1428736"/>
            <a:ext cx="9142560" cy="1137344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b">
            <a:noAutofit/>
          </a:bodyPr>
          <a:lstStyle/>
          <a:p>
            <a:pPr algn="ctr">
              <a:lnSpc>
                <a:spcPct val="90000"/>
              </a:lnSpc>
              <a:buNone/>
            </a:pPr>
            <a:r>
              <a:rPr lang="en-US" sz="6000" b="0" strike="noStrike" spc="-1" dirty="0">
                <a:solidFill>
                  <a:srgbClr val="000000"/>
                </a:solidFill>
                <a:latin typeface="Calibri Light"/>
              </a:rPr>
              <a:t>Welcome to my hometown</a:t>
            </a:r>
            <a:endParaRPr lang="fr-FR" sz="6000" b="0" strike="noStrike" spc="-1" dirty="0">
              <a:latin typeface="Arial"/>
            </a:endParaRPr>
          </a:p>
        </p:txBody>
      </p:sp>
      <p:sp>
        <p:nvSpPr>
          <p:cNvPr id="77" name="PlaceHolder 2"/>
          <p:cNvSpPr>
            <a:spLocks noGrp="1"/>
          </p:cNvSpPr>
          <p:nvPr>
            <p:ph type="subTitle"/>
          </p:nvPr>
        </p:nvSpPr>
        <p:spPr>
          <a:xfrm>
            <a:off x="-4140000" y="-3094200"/>
            <a:ext cx="9142560" cy="16542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algn="ctr">
              <a:buNone/>
            </a:pPr>
            <a:endParaRPr lang="fr-FR" sz="3200" b="0" strike="noStrike" spc="-1">
              <a:latin typeface="Arial"/>
            </a:endParaRPr>
          </a:p>
        </p:txBody>
      </p:sp>
      <p:pic>
        <p:nvPicPr>
          <p:cNvPr id="78" name="Image 77"/>
          <p:cNvPicPr/>
          <p:nvPr/>
        </p:nvPicPr>
        <p:blipFill>
          <a:blip r:embed="rId2"/>
          <a:stretch/>
        </p:blipFill>
        <p:spPr>
          <a:xfrm rot="17400">
            <a:off x="2178000" y="2499120"/>
            <a:ext cx="7719480" cy="4321800"/>
          </a:xfrm>
          <a:prstGeom prst="rect">
            <a:avLst/>
          </a:prstGeom>
          <a:ln w="0">
            <a:noFill/>
          </a:ln>
        </p:spPr>
      </p:pic>
      <p:sp>
        <p:nvSpPr>
          <p:cNvPr id="5" name="ZoneTexte 4"/>
          <p:cNvSpPr txBox="1"/>
          <p:nvPr/>
        </p:nvSpPr>
        <p:spPr>
          <a:xfrm>
            <a:off x="1738282" y="214290"/>
            <a:ext cx="864399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dirty="0" smtClean="0"/>
              <a:t>GARANCE                                                                                           PLI</a:t>
            </a:r>
          </a:p>
          <a:p>
            <a:r>
              <a:rPr lang="fr-FR" sz="2000" dirty="0" smtClean="0"/>
              <a:t>LACOMBE</a:t>
            </a:r>
            <a:endParaRPr lang="fr-FR" sz="2000" dirty="0"/>
          </a:p>
        </p:txBody>
      </p:sp>
    </p:spTree>
  </p:cSld>
  <p:clrMapOvr>
    <a:masterClrMapping/>
  </p:clrMapOvr>
  <p:transition spd="slow">
    <p:wheel spokes="1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PlaceHolder 1"/>
          <p:cNvSpPr>
            <a:spLocks noGrp="1"/>
          </p:cNvSpPr>
          <p:nvPr>
            <p:ph type="title"/>
          </p:nvPr>
        </p:nvSpPr>
        <p:spPr>
          <a:xfrm>
            <a:off x="809588" y="214290"/>
            <a:ext cx="2928958" cy="1214446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b">
            <a:noAutofit/>
          </a:bodyPr>
          <a:lstStyle/>
          <a:p>
            <a:pPr>
              <a:lnSpc>
                <a:spcPct val="90000"/>
              </a:lnSpc>
              <a:buNone/>
            </a:pPr>
            <a:r>
              <a:rPr lang="fr-FR" sz="5400" b="1" strike="noStrike" spc="-1" dirty="0" smtClean="0">
                <a:solidFill>
                  <a:srgbClr val="FF0000"/>
                </a:solidFill>
                <a:latin typeface="Arial"/>
              </a:rPr>
              <a:t>LIVING</a:t>
            </a:r>
            <a:endParaRPr lang="fr-FR" sz="5400" b="1" strike="noStrike" spc="-1" dirty="0">
              <a:solidFill>
                <a:srgbClr val="FF0000"/>
              </a:solidFill>
              <a:latin typeface="Arial"/>
            </a:endParaRPr>
          </a:p>
        </p:txBody>
      </p:sp>
      <p:sp>
        <p:nvSpPr>
          <p:cNvPr id="105" name="PlaceHolder 2"/>
          <p:cNvSpPr>
            <a:spLocks noGrp="1"/>
          </p:cNvSpPr>
          <p:nvPr>
            <p:ph/>
          </p:nvPr>
        </p:nvSpPr>
        <p:spPr>
          <a:xfrm>
            <a:off x="5738810" y="214290"/>
            <a:ext cx="6170760" cy="3429024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pPr marL="228600" indent="-2286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fr-FR" sz="3200" spc="-1" dirty="0">
                <a:solidFill>
                  <a:srgbClr val="000000"/>
                </a:solidFill>
                <a:latin typeface="Calibri"/>
              </a:rPr>
              <a:t>B</a:t>
            </a:r>
            <a:r>
              <a:rPr lang="en-US" sz="3200" b="0" strike="noStrike" spc="-1" dirty="0" err="1" smtClean="0">
                <a:solidFill>
                  <a:srgbClr val="000000"/>
                </a:solidFill>
                <a:latin typeface="Calibri"/>
              </a:rPr>
              <a:t>ag</a:t>
            </a:r>
            <a:endParaRPr lang="fr-FR" sz="3200" b="0" strike="noStrike" spc="-1" dirty="0">
              <a:latin typeface="Arial"/>
            </a:endParaRPr>
          </a:p>
          <a:p>
            <a:pPr marL="228600" indent="-2286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en-US" sz="3200" spc="-1" dirty="0" smtClean="0">
                <a:solidFill>
                  <a:srgbClr val="000000"/>
                </a:solidFill>
                <a:latin typeface="Calibri"/>
              </a:rPr>
              <a:t>H</a:t>
            </a:r>
            <a:r>
              <a:rPr lang="en-US" sz="3200" b="0" strike="noStrike" spc="-1" dirty="0" smtClean="0">
                <a:solidFill>
                  <a:srgbClr val="000000"/>
                </a:solidFill>
                <a:latin typeface="Calibri"/>
              </a:rPr>
              <a:t>at</a:t>
            </a:r>
          </a:p>
          <a:p>
            <a:pPr marL="228600" indent="-2286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fr-FR" sz="3200" spc="-1" dirty="0" smtClean="0">
                <a:solidFill>
                  <a:srgbClr val="000000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Glasses</a:t>
            </a:r>
          </a:p>
          <a:p>
            <a:pPr marL="228600" indent="-2286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fr-FR" sz="3200" spc="-1" dirty="0" err="1" smtClean="0">
                <a:solidFill>
                  <a:srgbClr val="000000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SunGlasses</a:t>
            </a:r>
            <a:r>
              <a:rPr lang="fr-FR" sz="3200" spc="-1" dirty="0" smtClean="0">
                <a:solidFill>
                  <a:srgbClr val="000000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 </a:t>
            </a:r>
          </a:p>
          <a:p>
            <a:pPr marL="228600" indent="-2286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fr-FR" sz="3200" spc="-1" dirty="0" smtClean="0">
                <a:solidFill>
                  <a:srgbClr val="000000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Cap</a:t>
            </a:r>
          </a:p>
          <a:p>
            <a:pPr marL="228600" indent="-2286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fr-FR" sz="3200" spc="-1" dirty="0" err="1" smtClean="0">
                <a:solidFill>
                  <a:srgbClr val="000000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Umbrella</a:t>
            </a:r>
            <a:endParaRPr lang="fr-FR" sz="3200" spc="-1" dirty="0" smtClean="0">
              <a:solidFill>
                <a:srgbClr val="000000"/>
              </a:solidFill>
              <a:latin typeface="Calibri" pitchFamily="34" charset="0"/>
              <a:ea typeface="Calibri" pitchFamily="34" charset="0"/>
              <a:cs typeface="Calibri" pitchFamily="34" charset="0"/>
            </a:endParaRPr>
          </a:p>
          <a:p>
            <a:pPr marL="228600" indent="-2286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endParaRPr lang="en-US" sz="3200" spc="-1" dirty="0">
              <a:solidFill>
                <a:srgbClr val="000000"/>
              </a:solidFill>
              <a:latin typeface="Calibri" pitchFamily="34" charset="0"/>
              <a:ea typeface="Calibri" pitchFamily="34" charset="0"/>
              <a:cs typeface="Calibri" pitchFamily="34" charset="0"/>
            </a:endParaRPr>
          </a:p>
        </p:txBody>
      </p:sp>
      <p:sp>
        <p:nvSpPr>
          <p:cNvPr id="106" name="PlaceHolder 3"/>
          <p:cNvSpPr>
            <a:spLocks noGrp="1"/>
          </p:cNvSpPr>
          <p:nvPr>
            <p:ph/>
          </p:nvPr>
        </p:nvSpPr>
        <p:spPr>
          <a:xfrm>
            <a:off x="839880" y="1428736"/>
            <a:ext cx="3613046" cy="1643074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r>
              <a:rPr lang="fr-FR" sz="3200" b="0" strike="noStrike" spc="-1" dirty="0" err="1" smtClean="0">
                <a:latin typeface="Arial"/>
              </a:rPr>
              <a:t>What</a:t>
            </a:r>
            <a:r>
              <a:rPr lang="fr-FR" sz="3200" b="0" strike="noStrike" spc="-1" dirty="0" smtClean="0">
                <a:latin typeface="Arial"/>
              </a:rPr>
              <a:t> </a:t>
            </a:r>
            <a:r>
              <a:rPr lang="fr-FR" sz="3200" b="0" strike="noStrike" spc="-1" dirty="0" err="1" smtClean="0">
                <a:latin typeface="Arial"/>
              </a:rPr>
              <a:t>accessories</a:t>
            </a:r>
            <a:endParaRPr lang="fr-FR" sz="3200" b="0" strike="noStrike" spc="-1" dirty="0" smtClean="0">
              <a:latin typeface="Arial"/>
            </a:endParaRPr>
          </a:p>
          <a:p>
            <a:r>
              <a:rPr lang="fr-FR" sz="3200" spc="-1" dirty="0">
                <a:latin typeface="Arial"/>
              </a:rPr>
              <a:t>a</a:t>
            </a:r>
            <a:r>
              <a:rPr lang="fr-FR" sz="3200" spc="-1" dirty="0" smtClean="0">
                <a:latin typeface="Arial"/>
              </a:rPr>
              <a:t>re </a:t>
            </a:r>
            <a:r>
              <a:rPr lang="fr-FR" sz="3200" spc="-1" dirty="0" err="1" smtClean="0">
                <a:latin typeface="Arial"/>
              </a:rPr>
              <a:t>there</a:t>
            </a:r>
            <a:r>
              <a:rPr lang="fr-FR" sz="3200" spc="-1" dirty="0" smtClean="0">
                <a:latin typeface="Arial"/>
              </a:rPr>
              <a:t> in St Etienne?</a:t>
            </a:r>
            <a:endParaRPr lang="fr-FR" sz="3200" b="0" strike="noStrike" spc="-1" dirty="0">
              <a:latin typeface="Arial"/>
            </a:endParaRPr>
          </a:p>
        </p:txBody>
      </p:sp>
      <p:pic>
        <p:nvPicPr>
          <p:cNvPr id="1028" name="Picture 4" descr="Barbie basic coffret vêtements accessoires Customisation T7754 Jouet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309918" y="3714752"/>
            <a:ext cx="6072230" cy="3019413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xmlns:p14="http://schemas.microsoft.com/office/powerpoint/2010/main" xmlns=""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PlaceHolder 1"/>
          <p:cNvSpPr>
            <a:spLocks noGrp="1"/>
          </p:cNvSpPr>
          <p:nvPr>
            <p:ph type="title"/>
          </p:nvPr>
        </p:nvSpPr>
        <p:spPr>
          <a:xfrm>
            <a:off x="839880" y="560160"/>
            <a:ext cx="3930840" cy="159876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b">
            <a:normAutofit/>
          </a:bodyPr>
          <a:lstStyle/>
          <a:p>
            <a:pPr>
              <a:lnSpc>
                <a:spcPct val="90000"/>
              </a:lnSpc>
              <a:buNone/>
            </a:pPr>
            <a:r>
              <a:rPr lang="en-US" sz="5400" b="1" strike="noStrike" spc="-1" dirty="0">
                <a:solidFill>
                  <a:srgbClr val="FF0000"/>
                </a:solidFill>
                <a:latin typeface="Calibri Light"/>
              </a:rPr>
              <a:t>LOCATION</a:t>
            </a:r>
            <a:endParaRPr lang="fr-FR" sz="5400" b="1" strike="noStrike" spc="-1" dirty="0">
              <a:latin typeface="Arial"/>
            </a:endParaRPr>
          </a:p>
        </p:txBody>
      </p:sp>
      <p:sp>
        <p:nvSpPr>
          <p:cNvPr id="80" name="PlaceHolder 2"/>
          <p:cNvSpPr>
            <a:spLocks noGrp="1"/>
          </p:cNvSpPr>
          <p:nvPr>
            <p:ph/>
          </p:nvPr>
        </p:nvSpPr>
        <p:spPr>
          <a:xfrm>
            <a:off x="5168520" y="987480"/>
            <a:ext cx="6170760" cy="487224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pPr marL="228600" indent="-2286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en-US" sz="3200" b="0" strike="noStrike" spc="-1">
                <a:solidFill>
                  <a:srgbClr val="000000"/>
                </a:solidFill>
                <a:latin typeface="Calibri"/>
              </a:rPr>
              <a:t>We from in St Etienne</a:t>
            </a:r>
            <a:endParaRPr lang="fr-FR" sz="3200" b="0" strike="noStrike" spc="-1">
              <a:latin typeface="Arial"/>
            </a:endParaRPr>
          </a:p>
          <a:p>
            <a:pPr marL="228600" indent="-228600">
              <a:lnSpc>
                <a:spcPct val="90000"/>
              </a:lnSpc>
              <a:spcBef>
                <a:spcPts val="1001"/>
              </a:spcBef>
              <a:buClr>
                <a:srgbClr val="0000FF"/>
              </a:buClr>
              <a:buFont typeface="Arial"/>
              <a:buChar char="•"/>
            </a:pPr>
            <a:r>
              <a:rPr lang="en-US" sz="3200" b="0" strike="noStrike" spc="-1">
                <a:solidFill>
                  <a:srgbClr val="0000FF"/>
                </a:solidFill>
                <a:latin typeface="Arial"/>
              </a:rPr>
              <a:t>St Etienne is in the south east of France</a:t>
            </a:r>
            <a:endParaRPr lang="fr-FR" sz="3200" b="0" strike="noStrike" spc="-1">
              <a:latin typeface="Arial"/>
            </a:endParaRPr>
          </a:p>
        </p:txBody>
      </p:sp>
      <p:sp>
        <p:nvSpPr>
          <p:cNvPr id="81" name="PlaceHolder 3"/>
          <p:cNvSpPr>
            <a:spLocks noGrp="1"/>
          </p:cNvSpPr>
          <p:nvPr>
            <p:ph/>
          </p:nvPr>
        </p:nvSpPr>
        <p:spPr>
          <a:xfrm>
            <a:off x="839880" y="2057400"/>
            <a:ext cx="3930840" cy="381024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pPr>
              <a:lnSpc>
                <a:spcPct val="90000"/>
              </a:lnSpc>
              <a:spcBef>
                <a:spcPts val="1001"/>
              </a:spcBef>
              <a:buNone/>
              <a:tabLst>
                <a:tab pos="0" algn="l"/>
              </a:tabLst>
            </a:pPr>
            <a:r>
              <a:rPr lang="en-US" sz="3600" b="0" strike="noStrike" spc="-1">
                <a:solidFill>
                  <a:srgbClr val="000000"/>
                </a:solidFill>
                <a:latin typeface="Calibri"/>
              </a:rPr>
              <a:t>Where are we from?</a:t>
            </a:r>
            <a:endParaRPr lang="fr-FR" sz="3600" b="0" strike="noStrike" spc="-1"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buNone/>
              <a:tabLst>
                <a:tab pos="0" algn="l"/>
              </a:tabLst>
            </a:pPr>
            <a:endParaRPr lang="fr-FR" sz="3600" b="0" strike="noStrike" spc="-1">
              <a:latin typeface="Arial"/>
            </a:endParaRPr>
          </a:p>
        </p:txBody>
      </p:sp>
      <p:pic>
        <p:nvPicPr>
          <p:cNvPr id="82" name="Image 81"/>
          <p:cNvPicPr/>
          <p:nvPr/>
        </p:nvPicPr>
        <p:blipFill>
          <a:blip r:embed="rId2"/>
          <a:stretch/>
        </p:blipFill>
        <p:spPr>
          <a:xfrm>
            <a:off x="3060000" y="2671920"/>
            <a:ext cx="6839280" cy="407808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  <p:transition spd="slow">
    <p:strips dir="ru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PlaceHolder 1"/>
          <p:cNvSpPr>
            <a:spLocks noGrp="1"/>
          </p:cNvSpPr>
          <p:nvPr>
            <p:ph type="title"/>
          </p:nvPr>
        </p:nvSpPr>
        <p:spPr>
          <a:xfrm>
            <a:off x="568440" y="457920"/>
            <a:ext cx="3930840" cy="159876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b">
            <a:noAutofit/>
          </a:bodyPr>
          <a:lstStyle/>
          <a:p>
            <a:pPr algn="ctr">
              <a:lnSpc>
                <a:spcPct val="100000"/>
              </a:lnSpc>
              <a:buNone/>
            </a:pPr>
            <a:r>
              <a:rPr lang="fr-FR" sz="4400" b="1" strike="noStrike" spc="-1" dirty="0">
                <a:solidFill>
                  <a:srgbClr val="FF0000"/>
                </a:solidFill>
                <a:latin typeface="Arial"/>
              </a:rPr>
              <a:t>WEATHER</a:t>
            </a:r>
            <a:endParaRPr lang="fr-FR" sz="4400" b="1" strike="noStrike" spc="-1" dirty="0">
              <a:latin typeface="Arial"/>
            </a:endParaRPr>
          </a:p>
        </p:txBody>
      </p:sp>
      <p:sp>
        <p:nvSpPr>
          <p:cNvPr id="84" name="PlaceHolder 2"/>
          <p:cNvSpPr>
            <a:spLocks noGrp="1"/>
          </p:cNvSpPr>
          <p:nvPr>
            <p:ph/>
          </p:nvPr>
        </p:nvSpPr>
        <p:spPr>
          <a:xfrm>
            <a:off x="5183280" y="987480"/>
            <a:ext cx="6170760" cy="487224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pPr marL="228600" indent="-2286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en-US" sz="3200" b="0" strike="noStrike" spc="-1">
                <a:solidFill>
                  <a:srgbClr val="000000"/>
                </a:solidFill>
                <a:latin typeface="Calibri"/>
              </a:rPr>
              <a:t>In summer it’s verry hot</a:t>
            </a:r>
            <a:endParaRPr lang="fr-FR" sz="3200" b="0" strike="noStrike" spc="-1">
              <a:latin typeface="Arial"/>
            </a:endParaRPr>
          </a:p>
          <a:p>
            <a:pPr marL="228600" indent="-2286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en-US" sz="3200" b="0" strike="noStrike" spc="-1">
                <a:solidFill>
                  <a:srgbClr val="000000"/>
                </a:solidFill>
                <a:latin typeface="Calibri"/>
              </a:rPr>
              <a:t>In winter it’s verry cold, raining and snowing</a:t>
            </a:r>
            <a:endParaRPr lang="fr-FR" sz="3200" b="0" strike="noStrike" spc="-1">
              <a:latin typeface="Arial"/>
            </a:endParaRPr>
          </a:p>
          <a:p>
            <a:pPr marL="228600" indent="-2286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en-US" sz="3200" b="0" strike="noStrike" spc="-1">
                <a:solidFill>
                  <a:srgbClr val="000000"/>
                </a:solidFill>
                <a:latin typeface="Calibri"/>
              </a:rPr>
              <a:t>In spring it’s mild and little sunny</a:t>
            </a:r>
            <a:endParaRPr lang="fr-FR" sz="3200" b="0" strike="noStrike" spc="-1">
              <a:latin typeface="Arial"/>
            </a:endParaRPr>
          </a:p>
          <a:p>
            <a:pPr marL="228600" indent="-2286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en-US" sz="3200" b="0" strike="noStrike" spc="-1">
                <a:solidFill>
                  <a:srgbClr val="000000"/>
                </a:solidFill>
                <a:latin typeface="Calibri"/>
              </a:rPr>
              <a:t>In automn it’s windy and raining</a:t>
            </a:r>
            <a:endParaRPr lang="fr-FR" sz="3200" b="0" strike="noStrike" spc="-1">
              <a:latin typeface="Arial"/>
            </a:endParaRPr>
          </a:p>
        </p:txBody>
      </p:sp>
      <p:sp>
        <p:nvSpPr>
          <p:cNvPr id="85" name="PlaceHolder 3"/>
          <p:cNvSpPr>
            <a:spLocks noGrp="1"/>
          </p:cNvSpPr>
          <p:nvPr>
            <p:ph/>
          </p:nvPr>
        </p:nvSpPr>
        <p:spPr>
          <a:xfrm>
            <a:off x="839880" y="2057400"/>
            <a:ext cx="3930840" cy="381024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rmAutofit/>
          </a:bodyPr>
          <a:lstStyle/>
          <a:p>
            <a:pPr>
              <a:lnSpc>
                <a:spcPct val="90000"/>
              </a:lnSpc>
              <a:spcBef>
                <a:spcPts val="1001"/>
              </a:spcBef>
              <a:buNone/>
              <a:tabLst>
                <a:tab pos="0" algn="l"/>
              </a:tabLst>
            </a:pPr>
            <a:r>
              <a:rPr lang="en-US" sz="4400" b="0" strike="noStrike" spc="-1">
                <a:solidFill>
                  <a:srgbClr val="000000"/>
                </a:solidFill>
                <a:latin typeface="Calibri"/>
              </a:rPr>
              <a:t>How about  the weather In </a:t>
            </a:r>
            <a:endParaRPr lang="fr-FR" sz="4400" b="0" strike="noStrike" spc="-1"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buNone/>
              <a:tabLst>
                <a:tab pos="0" algn="l"/>
              </a:tabLst>
            </a:pPr>
            <a:r>
              <a:rPr lang="en-US" sz="4400" b="0" strike="noStrike" spc="-1">
                <a:solidFill>
                  <a:srgbClr val="000000"/>
                </a:solidFill>
                <a:latin typeface="Calibri"/>
              </a:rPr>
              <a:t>ST Etienne?</a:t>
            </a:r>
            <a:endParaRPr lang="fr-FR" sz="4400" b="0" strike="noStrike" spc="-1">
              <a:latin typeface="Arial"/>
            </a:endParaRPr>
          </a:p>
        </p:txBody>
      </p:sp>
      <p:pic>
        <p:nvPicPr>
          <p:cNvPr id="8194" name="Picture 2" descr="seasons saisons anglais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38348" y="3429000"/>
            <a:ext cx="6580106" cy="370131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ransition spd="slow">
    <p:diamond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PlaceHolder 1"/>
          <p:cNvSpPr>
            <a:spLocks noGrp="1"/>
          </p:cNvSpPr>
          <p:nvPr>
            <p:ph type="title"/>
          </p:nvPr>
        </p:nvSpPr>
        <p:spPr>
          <a:xfrm>
            <a:off x="720000" y="560520"/>
            <a:ext cx="3930840" cy="159876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b">
            <a:normAutofit/>
          </a:bodyPr>
          <a:lstStyle/>
          <a:p>
            <a:pPr>
              <a:lnSpc>
                <a:spcPct val="90000"/>
              </a:lnSpc>
              <a:buNone/>
            </a:pPr>
            <a:r>
              <a:rPr lang="en-US" sz="5400" b="1" spc="-1" dirty="0" smtClean="0">
                <a:solidFill>
                  <a:srgbClr val="FF0000"/>
                </a:solidFill>
                <a:latin typeface="Calibri Light"/>
              </a:rPr>
              <a:t>FRUITS</a:t>
            </a:r>
            <a:endParaRPr lang="fr-FR" sz="5400" b="1" strike="noStrike" spc="-1" dirty="0">
              <a:solidFill>
                <a:srgbClr val="FF0000"/>
              </a:solidFill>
              <a:latin typeface="Arial"/>
            </a:endParaRPr>
          </a:p>
        </p:txBody>
      </p:sp>
      <p:sp>
        <p:nvSpPr>
          <p:cNvPr id="87" name="PlaceHolder 2"/>
          <p:cNvSpPr>
            <a:spLocks noGrp="1"/>
          </p:cNvSpPr>
          <p:nvPr>
            <p:ph/>
          </p:nvPr>
        </p:nvSpPr>
        <p:spPr>
          <a:xfrm>
            <a:off x="5564880" y="992160"/>
            <a:ext cx="6170760" cy="487224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pPr marL="228600" indent="-2286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en-US" sz="3200" spc="-1" dirty="0" smtClean="0">
                <a:solidFill>
                  <a:srgbClr val="000000"/>
                </a:solidFill>
                <a:latin typeface="Calibri"/>
              </a:rPr>
              <a:t>Strawberry</a:t>
            </a:r>
          </a:p>
          <a:p>
            <a:pPr marL="228600" indent="-2286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en-US" sz="3200" b="0" strike="noStrike" spc="-1" dirty="0" smtClean="0">
                <a:solidFill>
                  <a:srgbClr val="000000"/>
                </a:solidFill>
                <a:latin typeface="Calibri"/>
              </a:rPr>
              <a:t>Peach</a:t>
            </a:r>
          </a:p>
          <a:p>
            <a:pPr marL="228600" indent="-2286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en-US" sz="3200" spc="-1" dirty="0" smtClean="0">
                <a:solidFill>
                  <a:srgbClr val="000000"/>
                </a:solidFill>
                <a:latin typeface="Calibri"/>
              </a:rPr>
              <a:t>Apricot</a:t>
            </a:r>
          </a:p>
          <a:p>
            <a:pPr marL="228600" indent="-2286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en-US" sz="3200" b="0" strike="noStrike" spc="-1" dirty="0" smtClean="0">
                <a:solidFill>
                  <a:srgbClr val="000000"/>
                </a:solidFill>
                <a:latin typeface="Calibri"/>
              </a:rPr>
              <a:t>Apple</a:t>
            </a:r>
          </a:p>
          <a:p>
            <a:pPr marL="228600" indent="-2286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en-US" sz="3200" spc="-1" dirty="0" smtClean="0">
                <a:solidFill>
                  <a:srgbClr val="000000"/>
                </a:solidFill>
                <a:latin typeface="Calibri"/>
              </a:rPr>
              <a:t>Cherry</a:t>
            </a:r>
          </a:p>
          <a:p>
            <a:pPr marL="228600" indent="-2286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en-US" sz="3200" spc="-1" dirty="0" smtClean="0">
                <a:solidFill>
                  <a:srgbClr val="000000"/>
                </a:solidFill>
                <a:latin typeface="Calibri"/>
              </a:rPr>
              <a:t>Raspberry</a:t>
            </a:r>
          </a:p>
          <a:p>
            <a:pPr marL="228600" indent="-2286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en-US" sz="3200" b="0" strike="noStrike" spc="-1" dirty="0" smtClean="0">
                <a:solidFill>
                  <a:srgbClr val="000000"/>
                </a:solidFill>
                <a:latin typeface="Calibri"/>
              </a:rPr>
              <a:t>Mulberry</a:t>
            </a:r>
          </a:p>
          <a:p>
            <a:pPr marL="228600" indent="-2286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en-US" sz="3200" spc="-1" dirty="0" smtClean="0">
                <a:solidFill>
                  <a:srgbClr val="000000"/>
                </a:solidFill>
                <a:latin typeface="Calibri"/>
              </a:rPr>
              <a:t>Melon</a:t>
            </a:r>
            <a:endParaRPr lang="en-US" sz="3200" b="0" strike="noStrike" spc="-1" dirty="0" smtClean="0">
              <a:solidFill>
                <a:srgbClr val="000000"/>
              </a:solidFill>
              <a:latin typeface="Calibri"/>
            </a:endParaRPr>
          </a:p>
          <a:p>
            <a:pPr marL="228600" indent="-2286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endParaRPr lang="fr-FR" sz="3200" b="0" strike="noStrike" spc="-1" dirty="0">
              <a:latin typeface="Arial"/>
            </a:endParaRPr>
          </a:p>
          <a:p>
            <a:pPr marL="228600" indent="-2286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endParaRPr lang="fr-FR" sz="3200" b="0" strike="noStrike" spc="-1" dirty="0">
              <a:latin typeface="Arial"/>
            </a:endParaRPr>
          </a:p>
          <a:p>
            <a:pPr marL="228600" indent="-2286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en-US" sz="3200" b="0" strike="noStrike" spc="-1" dirty="0">
                <a:solidFill>
                  <a:srgbClr val="000000"/>
                </a:solidFill>
                <a:latin typeface="Calibri"/>
              </a:rPr>
              <a:t> </a:t>
            </a:r>
            <a:endParaRPr lang="fr-FR" sz="3200" b="0" strike="noStrike" spc="-1" dirty="0">
              <a:latin typeface="Arial"/>
            </a:endParaRPr>
          </a:p>
          <a:p>
            <a:pPr marL="228600" indent="-2286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</a:pPr>
            <a:endParaRPr lang="en-US" sz="3200" b="0" strike="noStrike" spc="-1" dirty="0" smtClean="0">
              <a:solidFill>
                <a:srgbClr val="000000"/>
              </a:solidFill>
              <a:latin typeface="Calibri"/>
            </a:endParaRPr>
          </a:p>
          <a:p>
            <a:pPr marL="228600" indent="-2286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</a:pPr>
            <a:endParaRPr lang="fr-FR" sz="3200" b="0" strike="noStrike" spc="-1" dirty="0">
              <a:latin typeface="Arial"/>
            </a:endParaRPr>
          </a:p>
        </p:txBody>
      </p:sp>
      <p:sp>
        <p:nvSpPr>
          <p:cNvPr id="88" name="PlaceHolder 3"/>
          <p:cNvSpPr>
            <a:spLocks noGrp="1"/>
          </p:cNvSpPr>
          <p:nvPr>
            <p:ph/>
          </p:nvPr>
        </p:nvSpPr>
        <p:spPr>
          <a:xfrm>
            <a:off x="455040" y="2252880"/>
            <a:ext cx="4884840" cy="381024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rmAutofit/>
          </a:bodyPr>
          <a:lstStyle/>
          <a:p>
            <a:pPr>
              <a:lnSpc>
                <a:spcPct val="90000"/>
              </a:lnSpc>
              <a:spcBef>
                <a:spcPts val="1001"/>
              </a:spcBef>
              <a:buNone/>
              <a:tabLst>
                <a:tab pos="0" algn="l"/>
              </a:tabLst>
            </a:pPr>
            <a:r>
              <a:rPr lang="en-US" sz="3600" b="0" strike="noStrike" spc="-1" dirty="0">
                <a:solidFill>
                  <a:srgbClr val="000000"/>
                </a:solidFill>
                <a:latin typeface="Calibri"/>
              </a:rPr>
              <a:t>What fruits are available in </a:t>
            </a:r>
            <a:r>
              <a:rPr lang="en-US" sz="3600" spc="-1" dirty="0" smtClean="0">
                <a:solidFill>
                  <a:srgbClr val="000000"/>
                </a:solidFill>
                <a:latin typeface="Calibri"/>
              </a:rPr>
              <a:t>St Etienne</a:t>
            </a:r>
            <a:r>
              <a:rPr lang="en-US" sz="3600" b="0" strike="noStrike" spc="-1" dirty="0" smtClean="0">
                <a:solidFill>
                  <a:srgbClr val="000000"/>
                </a:solidFill>
                <a:latin typeface="Calibri"/>
              </a:rPr>
              <a:t>?</a:t>
            </a:r>
            <a:endParaRPr lang="fr-FR" sz="3600" b="0" strike="noStrike" spc="-1" dirty="0">
              <a:latin typeface="Arial"/>
            </a:endParaRPr>
          </a:p>
        </p:txBody>
      </p:sp>
      <p:pic>
        <p:nvPicPr>
          <p:cNvPr id="7170" name="Picture 2" descr=" 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8084" y="3714752"/>
            <a:ext cx="5214974" cy="2955152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xmlns:p14="http://schemas.microsoft.com/office/powerpoint/2010/main" xmlns="" Requires="p14">
      <p:transition spd="slow" p14:dur="200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PlaceHolder 1"/>
          <p:cNvSpPr>
            <a:spLocks noGrp="1"/>
          </p:cNvSpPr>
          <p:nvPr>
            <p:ph type="title"/>
          </p:nvPr>
        </p:nvSpPr>
        <p:spPr>
          <a:xfrm>
            <a:off x="839880" y="457200"/>
            <a:ext cx="3930840" cy="159876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b">
            <a:noAutofit/>
          </a:bodyPr>
          <a:lstStyle/>
          <a:p>
            <a:pPr>
              <a:lnSpc>
                <a:spcPct val="90000"/>
              </a:lnSpc>
              <a:buNone/>
            </a:pPr>
            <a:r>
              <a:rPr lang="en-US" sz="5400" b="1" spc="-1" dirty="0" smtClean="0">
                <a:solidFill>
                  <a:srgbClr val="FF0000"/>
                </a:solidFill>
                <a:latin typeface="Calibri Light"/>
              </a:rPr>
              <a:t>NEW YEAR</a:t>
            </a:r>
            <a:endParaRPr lang="fr-FR" sz="5400" b="1" strike="noStrike" spc="-1" dirty="0">
              <a:solidFill>
                <a:srgbClr val="FF0000"/>
              </a:solidFill>
              <a:latin typeface="Arial"/>
            </a:endParaRPr>
          </a:p>
        </p:txBody>
      </p:sp>
      <p:sp>
        <p:nvSpPr>
          <p:cNvPr id="90" name="PlaceHolder 2"/>
          <p:cNvSpPr>
            <a:spLocks noGrp="1"/>
          </p:cNvSpPr>
          <p:nvPr>
            <p:ph/>
          </p:nvPr>
        </p:nvSpPr>
        <p:spPr>
          <a:xfrm>
            <a:off x="6738942" y="428604"/>
            <a:ext cx="5453058" cy="4443636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pPr marL="228600" indent="-2286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 pitchFamily="34" charset="0"/>
              <a:buChar char="•"/>
            </a:pPr>
            <a:r>
              <a:rPr lang="fr-FR" sz="3200" spc="-1" dirty="0" smtClean="0">
                <a:latin typeface="Arial"/>
              </a:rPr>
              <a:t>Christmas </a:t>
            </a:r>
            <a:r>
              <a:rPr lang="fr-FR" sz="3200" spc="-1" dirty="0" err="1" smtClean="0">
                <a:latin typeface="Arial"/>
              </a:rPr>
              <a:t>tree</a:t>
            </a:r>
            <a:endParaRPr lang="fr-FR" sz="3200" spc="-1" dirty="0" smtClean="0">
              <a:latin typeface="Arial"/>
            </a:endParaRPr>
          </a:p>
          <a:p>
            <a:pPr marL="228600" indent="-2286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 pitchFamily="34" charset="0"/>
              <a:buChar char="•"/>
            </a:pPr>
            <a:r>
              <a:rPr lang="fr-FR" sz="3200" b="0" strike="noStrike" spc="-1" dirty="0" smtClean="0">
                <a:latin typeface="Arial"/>
              </a:rPr>
              <a:t>Gifts</a:t>
            </a:r>
          </a:p>
          <a:p>
            <a:pPr marL="228600" indent="-2286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 pitchFamily="34" charset="0"/>
              <a:buChar char="•"/>
            </a:pPr>
            <a:r>
              <a:rPr lang="fr-FR" sz="3200" spc="-1" dirty="0" smtClean="0">
                <a:latin typeface="Arial"/>
              </a:rPr>
              <a:t>Christmas log</a:t>
            </a:r>
          </a:p>
          <a:p>
            <a:pPr marL="228600" indent="-2286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 pitchFamily="34" charset="0"/>
              <a:buChar char="•"/>
            </a:pPr>
            <a:r>
              <a:rPr lang="fr-FR" sz="3200" b="0" strike="noStrike" spc="-1" dirty="0" err="1" smtClean="0">
                <a:latin typeface="Arial"/>
              </a:rPr>
              <a:t>Family</a:t>
            </a:r>
            <a:r>
              <a:rPr lang="fr-FR" sz="3200" b="0" strike="noStrike" spc="-1" dirty="0" smtClean="0">
                <a:latin typeface="Arial"/>
              </a:rPr>
              <a:t> </a:t>
            </a:r>
            <a:r>
              <a:rPr lang="fr-FR" sz="3200" b="0" strike="noStrike" spc="-1" dirty="0" err="1" smtClean="0">
                <a:latin typeface="Arial"/>
              </a:rPr>
              <a:t>meal</a:t>
            </a:r>
            <a:endParaRPr lang="fr-FR" sz="3200" b="0" strike="noStrike" spc="-1" dirty="0" smtClean="0">
              <a:latin typeface="Arial"/>
            </a:endParaRPr>
          </a:p>
          <a:p>
            <a:pPr marL="228600" indent="-2286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 pitchFamily="34" charset="0"/>
              <a:buChar char="•"/>
            </a:pPr>
            <a:r>
              <a:rPr lang="fr-FR" sz="3200" spc="-1" dirty="0" smtClean="0">
                <a:latin typeface="Arial"/>
              </a:rPr>
              <a:t>Christmas </a:t>
            </a:r>
            <a:r>
              <a:rPr lang="fr-FR" sz="3200" spc="-1" dirty="0" err="1" smtClean="0">
                <a:latin typeface="Arial"/>
              </a:rPr>
              <a:t>decoration</a:t>
            </a:r>
            <a:endParaRPr lang="fr-FR" sz="3200" spc="-1" dirty="0" smtClean="0">
              <a:latin typeface="Arial"/>
            </a:endParaRPr>
          </a:p>
          <a:p>
            <a:pPr marL="228600" indent="-2286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 pitchFamily="34" charset="0"/>
              <a:buChar char="•"/>
            </a:pPr>
            <a:r>
              <a:rPr lang="fr-FR" sz="3200" b="0" strike="noStrike" spc="-1" dirty="0" smtClean="0">
                <a:latin typeface="Arial"/>
              </a:rPr>
              <a:t>Hot Chocolat</a:t>
            </a:r>
          </a:p>
          <a:p>
            <a:pPr marL="228600" indent="-2286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</a:pPr>
            <a:endParaRPr lang="fr-FR" sz="3200" b="0" strike="noStrike" spc="-1" dirty="0" smtClean="0">
              <a:latin typeface="Arial"/>
            </a:endParaRPr>
          </a:p>
          <a:p>
            <a:pPr marL="228600" indent="-2286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</a:pPr>
            <a:endParaRPr lang="fr-FR" sz="3200" b="0" strike="noStrike" spc="-1" dirty="0">
              <a:latin typeface="Arial"/>
            </a:endParaRPr>
          </a:p>
        </p:txBody>
      </p:sp>
      <p:sp>
        <p:nvSpPr>
          <p:cNvPr id="91" name="PlaceHolder 3"/>
          <p:cNvSpPr>
            <a:spLocks noGrp="1"/>
          </p:cNvSpPr>
          <p:nvPr>
            <p:ph/>
          </p:nvPr>
        </p:nvSpPr>
        <p:spPr>
          <a:xfrm>
            <a:off x="809588" y="2071678"/>
            <a:ext cx="3929090" cy="464347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rmAutofit/>
          </a:bodyPr>
          <a:lstStyle/>
          <a:p>
            <a:pPr>
              <a:lnSpc>
                <a:spcPct val="90000"/>
              </a:lnSpc>
              <a:spcBef>
                <a:spcPts val="1001"/>
              </a:spcBef>
              <a:buNone/>
              <a:tabLst>
                <a:tab pos="0" algn="l"/>
              </a:tabLst>
            </a:pPr>
            <a:r>
              <a:rPr lang="en-US" sz="4400" b="0" strike="noStrike" spc="-1" dirty="0">
                <a:solidFill>
                  <a:srgbClr val="000000"/>
                </a:solidFill>
                <a:latin typeface="Calibri"/>
              </a:rPr>
              <a:t>How  do people celebrate New year in </a:t>
            </a:r>
            <a:r>
              <a:rPr lang="en-US" sz="4400" spc="-1" dirty="0" smtClean="0">
                <a:solidFill>
                  <a:srgbClr val="000000"/>
                </a:solidFill>
                <a:latin typeface="Calibri"/>
              </a:rPr>
              <a:t>St Etienne</a:t>
            </a:r>
            <a:r>
              <a:rPr lang="en-US" sz="4400" b="0" strike="noStrike" spc="-1" dirty="0" smtClean="0">
                <a:solidFill>
                  <a:srgbClr val="000000"/>
                </a:solidFill>
                <a:latin typeface="Calibri"/>
              </a:rPr>
              <a:t>?</a:t>
            </a:r>
            <a:endParaRPr lang="fr-FR" sz="4400" b="0" strike="noStrike" spc="-1" dirty="0">
              <a:latin typeface="Arial"/>
            </a:endParaRPr>
          </a:p>
        </p:txBody>
      </p:sp>
      <p:pic>
        <p:nvPicPr>
          <p:cNvPr id="6146" name="Picture 2" descr="Comment décorer un sapin de Noël traditionnel ?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24232" y="3786190"/>
            <a:ext cx="4500594" cy="2956267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xmlns:p14="http://schemas.microsoft.com/office/powerpoint/2010/main" xmlns="" Requires="p14">
      <p:transition spd="slow" p14:dur="2000"/>
    </mc:Choice>
    <mc:Fallback>
      <p:transition spd="slow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PlaceHolder 1"/>
          <p:cNvSpPr>
            <a:spLocks noGrp="1"/>
          </p:cNvSpPr>
          <p:nvPr>
            <p:ph type="title"/>
          </p:nvPr>
        </p:nvSpPr>
        <p:spPr>
          <a:xfrm>
            <a:off x="809588" y="142852"/>
            <a:ext cx="3930840" cy="159876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b">
            <a:noAutofit/>
          </a:bodyPr>
          <a:lstStyle/>
          <a:p>
            <a:pPr>
              <a:lnSpc>
                <a:spcPct val="90000"/>
              </a:lnSpc>
              <a:buNone/>
            </a:pPr>
            <a:r>
              <a:rPr lang="en-US" sz="5400" b="1" spc="-1" dirty="0" smtClean="0">
                <a:solidFill>
                  <a:srgbClr val="FF0000"/>
                </a:solidFill>
                <a:latin typeface="Calibri Light"/>
              </a:rPr>
              <a:t>FOOD</a:t>
            </a:r>
            <a:endParaRPr lang="fr-FR" sz="5400" b="1" strike="noStrike" spc="-1" dirty="0">
              <a:solidFill>
                <a:srgbClr val="FF0000"/>
              </a:solidFill>
              <a:latin typeface="Arial"/>
            </a:endParaRPr>
          </a:p>
        </p:txBody>
      </p:sp>
      <p:sp>
        <p:nvSpPr>
          <p:cNvPr id="93" name="PlaceHolder 2"/>
          <p:cNvSpPr>
            <a:spLocks noGrp="1"/>
          </p:cNvSpPr>
          <p:nvPr>
            <p:ph/>
          </p:nvPr>
        </p:nvSpPr>
        <p:spPr>
          <a:xfrm>
            <a:off x="5183280" y="500042"/>
            <a:ext cx="6170760" cy="2214578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pPr marL="228600" indent="-2286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en-US" sz="3200" spc="-1" dirty="0" smtClean="0">
                <a:solidFill>
                  <a:srgbClr val="000000"/>
                </a:solidFill>
                <a:latin typeface="Calibri"/>
              </a:rPr>
              <a:t>Bosses</a:t>
            </a:r>
          </a:p>
          <a:p>
            <a:pPr marL="228600" indent="-2286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en-US" sz="3200" b="0" strike="noStrike" spc="-1" dirty="0" smtClean="0">
                <a:solidFill>
                  <a:srgbClr val="000000"/>
                </a:solidFill>
                <a:latin typeface="Calibri"/>
              </a:rPr>
              <a:t>Grated potatoes</a:t>
            </a:r>
          </a:p>
          <a:p>
            <a:pPr marL="228600" indent="-2286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en-US" sz="3200" b="0" strike="noStrike" spc="-1" dirty="0" err="1" smtClean="0">
                <a:solidFill>
                  <a:srgbClr val="000000"/>
                </a:solidFill>
                <a:latin typeface="Calibri"/>
              </a:rPr>
              <a:t>Fourme</a:t>
            </a:r>
            <a:r>
              <a:rPr lang="en-US" sz="3200" b="0" strike="noStrike" spc="-1" dirty="0" smtClean="0">
                <a:solidFill>
                  <a:srgbClr val="000000"/>
                </a:solidFill>
                <a:latin typeface="Calibri"/>
              </a:rPr>
              <a:t> de </a:t>
            </a:r>
            <a:r>
              <a:rPr lang="en-US" sz="3200" b="0" strike="noStrike" spc="-1" dirty="0" err="1" smtClean="0">
                <a:solidFill>
                  <a:srgbClr val="000000"/>
                </a:solidFill>
                <a:latin typeface="Calibri"/>
              </a:rPr>
              <a:t>Monbrison</a:t>
            </a:r>
            <a:r>
              <a:rPr lang="en-US" sz="3200" b="0" strike="noStrike" spc="-1" dirty="0" smtClean="0">
                <a:solidFill>
                  <a:srgbClr val="000000"/>
                </a:solidFill>
                <a:latin typeface="Calibri"/>
              </a:rPr>
              <a:t> (Cheese)</a:t>
            </a:r>
            <a:endParaRPr lang="fr-FR" sz="3200" b="0" strike="noStrike" spc="-1" dirty="0">
              <a:latin typeface="Arial"/>
            </a:endParaRPr>
          </a:p>
        </p:txBody>
      </p:sp>
      <p:sp>
        <p:nvSpPr>
          <p:cNvPr id="94" name="PlaceHolder 3"/>
          <p:cNvSpPr>
            <a:spLocks noGrp="1"/>
          </p:cNvSpPr>
          <p:nvPr>
            <p:ph/>
          </p:nvPr>
        </p:nvSpPr>
        <p:spPr>
          <a:xfrm>
            <a:off x="839880" y="1714488"/>
            <a:ext cx="3930840" cy="2357454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rmAutofit/>
          </a:bodyPr>
          <a:lstStyle/>
          <a:p>
            <a:pPr>
              <a:lnSpc>
                <a:spcPct val="90000"/>
              </a:lnSpc>
              <a:spcBef>
                <a:spcPts val="1001"/>
              </a:spcBef>
              <a:buNone/>
              <a:tabLst>
                <a:tab pos="0" algn="l"/>
              </a:tabLst>
            </a:pPr>
            <a:r>
              <a:rPr lang="en-US" sz="4800" b="0" strike="noStrike" spc="-1" dirty="0">
                <a:solidFill>
                  <a:srgbClr val="000000"/>
                </a:solidFill>
                <a:latin typeface="Calibri"/>
              </a:rPr>
              <a:t>What do people eat </a:t>
            </a:r>
            <a:r>
              <a:rPr lang="en-US" sz="4800" b="0" strike="noStrike" spc="-1" dirty="0" smtClean="0">
                <a:solidFill>
                  <a:srgbClr val="000000"/>
                </a:solidFill>
                <a:latin typeface="Calibri"/>
              </a:rPr>
              <a:t>in</a:t>
            </a:r>
          </a:p>
          <a:p>
            <a:pPr>
              <a:lnSpc>
                <a:spcPct val="90000"/>
              </a:lnSpc>
              <a:spcBef>
                <a:spcPts val="1001"/>
              </a:spcBef>
              <a:buNone/>
              <a:tabLst>
                <a:tab pos="0" algn="l"/>
              </a:tabLst>
            </a:pPr>
            <a:r>
              <a:rPr lang="en-US" sz="4800" spc="-1" dirty="0" smtClean="0">
                <a:solidFill>
                  <a:srgbClr val="000000"/>
                </a:solidFill>
                <a:latin typeface="Calibri"/>
              </a:rPr>
              <a:t>St Etienne</a:t>
            </a:r>
            <a:r>
              <a:rPr lang="en-US" sz="4800" b="0" strike="noStrike" spc="-1" dirty="0" smtClean="0">
                <a:solidFill>
                  <a:srgbClr val="000000"/>
                </a:solidFill>
                <a:latin typeface="Calibri"/>
              </a:rPr>
              <a:t>?</a:t>
            </a:r>
            <a:endParaRPr lang="fr-FR" sz="4800" b="0" strike="noStrike" spc="-1" dirty="0">
              <a:latin typeface="Arial"/>
            </a:endParaRPr>
          </a:p>
        </p:txBody>
      </p:sp>
      <p:pic>
        <p:nvPicPr>
          <p:cNvPr id="5122" name="Picture 2" descr="Les Meilleures Recettes de Saint etienn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38678" y="2571744"/>
            <a:ext cx="5715040" cy="3714776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xmlns:p14="http://schemas.microsoft.com/office/powerpoint/2010/main" xmlns="" Requires="p14">
      <p:transition spd="slow" p14:dur="2000"/>
    </mc:Choice>
    <mc:Fallback>
      <p:transition spd="slow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PlaceHolder 1"/>
          <p:cNvSpPr>
            <a:spLocks noGrp="1"/>
          </p:cNvSpPr>
          <p:nvPr>
            <p:ph type="title"/>
          </p:nvPr>
        </p:nvSpPr>
        <p:spPr>
          <a:xfrm>
            <a:off x="839880" y="457200"/>
            <a:ext cx="3930840" cy="159876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b">
            <a:noAutofit/>
          </a:bodyPr>
          <a:lstStyle/>
          <a:p>
            <a:pPr>
              <a:lnSpc>
                <a:spcPct val="90000"/>
              </a:lnSpc>
              <a:buNone/>
            </a:pPr>
            <a:r>
              <a:rPr lang="fr-FR" sz="5400" b="1" strike="noStrike" spc="-1" dirty="0" smtClean="0">
                <a:solidFill>
                  <a:srgbClr val="FF0000"/>
                </a:solidFill>
                <a:latin typeface="Arial"/>
              </a:rPr>
              <a:t>PEOPLE</a:t>
            </a:r>
            <a:endParaRPr lang="fr-FR" sz="5400" b="1" strike="noStrike" spc="-1" dirty="0">
              <a:solidFill>
                <a:srgbClr val="FF0000"/>
              </a:solidFill>
              <a:latin typeface="Arial"/>
            </a:endParaRPr>
          </a:p>
        </p:txBody>
      </p:sp>
      <p:sp>
        <p:nvSpPr>
          <p:cNvPr id="96" name="PlaceHolder 2"/>
          <p:cNvSpPr>
            <a:spLocks noGrp="1"/>
          </p:cNvSpPr>
          <p:nvPr>
            <p:ph/>
          </p:nvPr>
        </p:nvSpPr>
        <p:spPr>
          <a:xfrm>
            <a:off x="5183280" y="987480"/>
            <a:ext cx="6170760" cy="2155768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pPr marL="228600" indent="-2286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en-US" sz="3200" b="0" strike="noStrike" spc="-1" dirty="0" smtClean="0">
                <a:solidFill>
                  <a:srgbClr val="000000"/>
                </a:solidFill>
                <a:latin typeface="Calibri"/>
              </a:rPr>
              <a:t> Students because St Etienne is a  students city</a:t>
            </a:r>
          </a:p>
          <a:p>
            <a:pPr marL="228600" indent="-2286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en-US" sz="3200" spc="-1" dirty="0" smtClean="0">
                <a:solidFill>
                  <a:srgbClr val="000000"/>
                </a:solidFill>
                <a:latin typeface="Calibri"/>
              </a:rPr>
              <a:t>French people</a:t>
            </a:r>
          </a:p>
          <a:p>
            <a:pPr marL="228600" indent="-2286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</a:pPr>
            <a:endParaRPr lang="fr-FR" sz="3200" b="0" strike="noStrike" spc="-1" dirty="0">
              <a:latin typeface="Arial"/>
            </a:endParaRPr>
          </a:p>
          <a:p>
            <a:pPr marL="228600" indent="-2286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</a:pPr>
            <a:endParaRPr lang="fr-FR" sz="3200" b="0" strike="noStrike" spc="-1" dirty="0"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buNone/>
            </a:pPr>
            <a:endParaRPr lang="fr-FR" sz="3200" b="0" strike="noStrike" spc="-1" dirty="0">
              <a:latin typeface="Arial"/>
            </a:endParaRPr>
          </a:p>
        </p:txBody>
      </p:sp>
      <p:sp>
        <p:nvSpPr>
          <p:cNvPr id="97" name="PlaceHolder 3"/>
          <p:cNvSpPr>
            <a:spLocks noGrp="1"/>
          </p:cNvSpPr>
          <p:nvPr>
            <p:ph/>
          </p:nvPr>
        </p:nvSpPr>
        <p:spPr>
          <a:xfrm>
            <a:off x="839880" y="2057400"/>
            <a:ext cx="3930840" cy="381024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rmAutofit/>
          </a:bodyPr>
          <a:lstStyle/>
          <a:p>
            <a:pPr>
              <a:lnSpc>
                <a:spcPct val="90000"/>
              </a:lnSpc>
              <a:spcBef>
                <a:spcPts val="1001"/>
              </a:spcBef>
              <a:buNone/>
              <a:tabLst>
                <a:tab pos="0" algn="l"/>
              </a:tabLst>
            </a:pPr>
            <a:r>
              <a:rPr lang="en-US" sz="4000" b="0" strike="noStrike" spc="-1" dirty="0">
                <a:solidFill>
                  <a:srgbClr val="000000"/>
                </a:solidFill>
                <a:latin typeface="Calibri"/>
              </a:rPr>
              <a:t>Who live </a:t>
            </a:r>
            <a:r>
              <a:rPr lang="en-US" sz="4000" b="0" strike="noStrike" spc="-1" dirty="0" smtClean="0">
                <a:solidFill>
                  <a:srgbClr val="000000"/>
                </a:solidFill>
                <a:latin typeface="Calibri"/>
              </a:rPr>
              <a:t>in</a:t>
            </a:r>
          </a:p>
          <a:p>
            <a:pPr>
              <a:lnSpc>
                <a:spcPct val="90000"/>
              </a:lnSpc>
              <a:spcBef>
                <a:spcPts val="1001"/>
              </a:spcBef>
              <a:buNone/>
              <a:tabLst>
                <a:tab pos="0" algn="l"/>
              </a:tabLst>
            </a:pPr>
            <a:r>
              <a:rPr lang="en-US" sz="4000" spc="-1" dirty="0" smtClean="0">
                <a:solidFill>
                  <a:srgbClr val="000000"/>
                </a:solidFill>
                <a:latin typeface="Calibri"/>
              </a:rPr>
              <a:t>St Etienne</a:t>
            </a:r>
            <a:r>
              <a:rPr lang="en-US" sz="4000" b="0" strike="noStrike" spc="-1" dirty="0" smtClean="0">
                <a:solidFill>
                  <a:srgbClr val="000000"/>
                </a:solidFill>
                <a:latin typeface="Calibri"/>
              </a:rPr>
              <a:t>?</a:t>
            </a:r>
            <a:endParaRPr lang="fr-FR" sz="4000" b="0" strike="noStrike" spc="-1" dirty="0">
              <a:latin typeface="Arial"/>
            </a:endParaRPr>
          </a:p>
        </p:txBody>
      </p:sp>
      <p:pic>
        <p:nvPicPr>
          <p:cNvPr id="4102" name="Picture 6" descr="Visiter Saint-Etienne, Loire - Office de Tourisme de Saint-Etienne  Métropole (Loire)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167174" y="2857496"/>
            <a:ext cx="6286486" cy="3540665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xmlns:p14="http://schemas.microsoft.com/office/powerpoint/2010/main" xmlns="" Requires="p14">
      <p:transition spd="slow" p14:dur="2000"/>
    </mc:Choice>
    <mc:Fallback>
      <p:transition spd="slow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PlaceHolder 1"/>
          <p:cNvSpPr>
            <a:spLocks noGrp="1"/>
          </p:cNvSpPr>
          <p:nvPr>
            <p:ph type="title"/>
          </p:nvPr>
        </p:nvSpPr>
        <p:spPr>
          <a:xfrm>
            <a:off x="839880" y="142852"/>
            <a:ext cx="3930840" cy="142876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b">
            <a:noAutofit/>
          </a:bodyPr>
          <a:lstStyle/>
          <a:p>
            <a:pPr>
              <a:lnSpc>
                <a:spcPct val="90000"/>
              </a:lnSpc>
              <a:buNone/>
            </a:pPr>
            <a:r>
              <a:rPr lang="fr-FR" sz="5400" b="1" strike="noStrike" spc="-1" dirty="0" smtClean="0">
                <a:solidFill>
                  <a:srgbClr val="FF0000"/>
                </a:solidFill>
                <a:latin typeface="Arial"/>
              </a:rPr>
              <a:t>NATURE</a:t>
            </a:r>
            <a:endParaRPr lang="fr-FR" sz="5400" b="1" strike="noStrike" spc="-1" dirty="0">
              <a:solidFill>
                <a:srgbClr val="FF0000"/>
              </a:solidFill>
              <a:latin typeface="Arial"/>
            </a:endParaRPr>
          </a:p>
        </p:txBody>
      </p:sp>
      <p:sp>
        <p:nvSpPr>
          <p:cNvPr id="99" name="PlaceHolder 2"/>
          <p:cNvSpPr>
            <a:spLocks noGrp="1"/>
          </p:cNvSpPr>
          <p:nvPr>
            <p:ph/>
          </p:nvPr>
        </p:nvSpPr>
        <p:spPr>
          <a:xfrm>
            <a:off x="7310446" y="142852"/>
            <a:ext cx="4714908" cy="4014984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pPr marL="228600" indent="-2286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en-US" sz="3200" b="0" strike="noStrike" spc="-1" dirty="0" smtClean="0">
                <a:solidFill>
                  <a:srgbClr val="000000"/>
                </a:solidFill>
                <a:latin typeface="Calibri"/>
              </a:rPr>
              <a:t>The </a:t>
            </a:r>
            <a:r>
              <a:rPr lang="en-US" sz="3200" b="0" strike="noStrike" spc="-1" dirty="0" err="1" smtClean="0">
                <a:solidFill>
                  <a:srgbClr val="000000"/>
                </a:solidFill>
                <a:latin typeface="Calibri"/>
              </a:rPr>
              <a:t>Pila</a:t>
            </a:r>
            <a:r>
              <a:rPr lang="en-US" sz="3200" spc="-1" dirty="0" err="1" smtClean="0">
                <a:solidFill>
                  <a:srgbClr val="000000"/>
                </a:solidFill>
                <a:latin typeface="Calibri"/>
              </a:rPr>
              <a:t>t</a:t>
            </a:r>
            <a:r>
              <a:rPr lang="en-US" sz="3200" spc="-1" dirty="0" smtClean="0">
                <a:solidFill>
                  <a:srgbClr val="000000"/>
                </a:solidFill>
                <a:latin typeface="Calibri"/>
              </a:rPr>
              <a:t> </a:t>
            </a:r>
            <a:r>
              <a:rPr lang="en-US" sz="3200" b="0" strike="noStrike" spc="-1" dirty="0" smtClean="0">
                <a:solidFill>
                  <a:srgbClr val="000000"/>
                </a:solidFill>
                <a:latin typeface="Calibri"/>
              </a:rPr>
              <a:t>mountain</a:t>
            </a:r>
          </a:p>
          <a:p>
            <a:pPr marL="228600" indent="-2286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en-US" sz="3200" spc="-1" dirty="0" smtClean="0">
                <a:solidFill>
                  <a:srgbClr val="000000"/>
                </a:solidFill>
                <a:latin typeface="Calibri"/>
              </a:rPr>
              <a:t>The Loire gorges</a:t>
            </a:r>
          </a:p>
          <a:p>
            <a:pPr marL="228600" indent="-2286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en-US" sz="3200" spc="-1" dirty="0" smtClean="0">
                <a:solidFill>
                  <a:srgbClr val="000000"/>
                </a:solidFill>
                <a:latin typeface="Calibri"/>
              </a:rPr>
              <a:t>The mountains of Lyon</a:t>
            </a:r>
          </a:p>
          <a:p>
            <a:pPr marL="228600" indent="-2286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en-US" sz="3200" spc="-1" dirty="0" smtClean="0">
                <a:solidFill>
                  <a:srgbClr val="000000"/>
                </a:solidFill>
                <a:latin typeface="Calibri"/>
              </a:rPr>
              <a:t>Fox</a:t>
            </a:r>
          </a:p>
          <a:p>
            <a:pPr marL="228600" indent="-2286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en-US" sz="3200" b="0" strike="noStrike" spc="-1" dirty="0" smtClean="0">
                <a:solidFill>
                  <a:srgbClr val="000000"/>
                </a:solidFill>
                <a:latin typeface="Calibri"/>
              </a:rPr>
              <a:t>Wolf</a:t>
            </a:r>
          </a:p>
          <a:p>
            <a:pPr marL="228600" indent="-2286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en-US" sz="3200" spc="-1" dirty="0" smtClean="0">
                <a:solidFill>
                  <a:srgbClr val="000000"/>
                </a:solidFill>
                <a:latin typeface="Calibri"/>
              </a:rPr>
              <a:t>Stork</a:t>
            </a:r>
          </a:p>
          <a:p>
            <a:pPr marL="228600" indent="-2286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en-US" sz="3200" b="0" strike="noStrike" spc="-1" dirty="0" smtClean="0">
                <a:solidFill>
                  <a:srgbClr val="000000"/>
                </a:solidFill>
                <a:latin typeface="Calibri"/>
              </a:rPr>
              <a:t>Geese</a:t>
            </a:r>
          </a:p>
        </p:txBody>
      </p:sp>
      <p:sp>
        <p:nvSpPr>
          <p:cNvPr id="100" name="PlaceHolder 3"/>
          <p:cNvSpPr>
            <a:spLocks noGrp="1"/>
          </p:cNvSpPr>
          <p:nvPr>
            <p:ph/>
          </p:nvPr>
        </p:nvSpPr>
        <p:spPr>
          <a:xfrm>
            <a:off x="839880" y="1428736"/>
            <a:ext cx="3930840" cy="2714644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rmAutofit/>
          </a:bodyPr>
          <a:lstStyle/>
          <a:p>
            <a:pPr>
              <a:lnSpc>
                <a:spcPct val="90000"/>
              </a:lnSpc>
              <a:spcBef>
                <a:spcPts val="1001"/>
              </a:spcBef>
              <a:buNone/>
              <a:tabLst>
                <a:tab pos="0" algn="l"/>
              </a:tabLst>
            </a:pPr>
            <a:r>
              <a:rPr lang="en-US" sz="4400" b="0" strike="noStrike" spc="-1" dirty="0">
                <a:solidFill>
                  <a:srgbClr val="000000"/>
                </a:solidFill>
                <a:latin typeface="Calibri"/>
              </a:rPr>
              <a:t>How about the natural environment </a:t>
            </a:r>
            <a:r>
              <a:rPr lang="en-US" sz="4400" b="0" strike="noStrike" spc="-1" dirty="0" smtClean="0">
                <a:solidFill>
                  <a:srgbClr val="000000"/>
                </a:solidFill>
                <a:latin typeface="Calibri"/>
              </a:rPr>
              <a:t>in</a:t>
            </a:r>
          </a:p>
          <a:p>
            <a:pPr>
              <a:lnSpc>
                <a:spcPct val="90000"/>
              </a:lnSpc>
              <a:spcBef>
                <a:spcPts val="1001"/>
              </a:spcBef>
              <a:buNone/>
              <a:tabLst>
                <a:tab pos="0" algn="l"/>
              </a:tabLst>
            </a:pPr>
            <a:r>
              <a:rPr lang="en-US" sz="4400" spc="-1" dirty="0" smtClean="0">
                <a:solidFill>
                  <a:srgbClr val="000000"/>
                </a:solidFill>
                <a:latin typeface="Calibri"/>
              </a:rPr>
              <a:t>St Etienne</a:t>
            </a:r>
            <a:r>
              <a:rPr lang="en-US" sz="4400" b="0" strike="noStrike" spc="-1" dirty="0" smtClean="0">
                <a:solidFill>
                  <a:srgbClr val="000000"/>
                </a:solidFill>
                <a:latin typeface="Calibri"/>
              </a:rPr>
              <a:t>?</a:t>
            </a:r>
            <a:endParaRPr lang="fr-FR" sz="4400" b="0" strike="noStrike" spc="-1" dirty="0">
              <a:latin typeface="Arial"/>
            </a:endParaRPr>
          </a:p>
        </p:txBody>
      </p:sp>
      <p:pic>
        <p:nvPicPr>
          <p:cNvPr id="3074" name="Picture 2" descr="Montagne | Office de Tourisme du Pilat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38546" y="4000504"/>
            <a:ext cx="5143536" cy="2692321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xmlns:p14="http://schemas.microsoft.com/office/powerpoint/2010/main" xmlns="" Requires="p14">
      <p:transition spd="slow" p14:dur="2000"/>
    </mc:Choice>
    <mc:Fallback>
      <p:transition spd="slow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PlaceHolder 1"/>
          <p:cNvSpPr>
            <a:spLocks noGrp="1"/>
          </p:cNvSpPr>
          <p:nvPr>
            <p:ph type="title"/>
          </p:nvPr>
        </p:nvSpPr>
        <p:spPr>
          <a:xfrm>
            <a:off x="881026" y="214290"/>
            <a:ext cx="3889694" cy="142876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b">
            <a:noAutofit/>
          </a:bodyPr>
          <a:lstStyle/>
          <a:p>
            <a:pPr>
              <a:lnSpc>
                <a:spcPct val="90000"/>
              </a:lnSpc>
              <a:buNone/>
            </a:pPr>
            <a:r>
              <a:rPr lang="fr-FR" sz="4800" b="1" strike="noStrike" spc="-1" dirty="0" smtClean="0">
                <a:solidFill>
                  <a:srgbClr val="FF0000"/>
                </a:solidFill>
                <a:latin typeface="Arial"/>
              </a:rPr>
              <a:t>RELIGIONS</a:t>
            </a:r>
            <a:endParaRPr lang="fr-FR" sz="4800" b="1" strike="noStrike" spc="-1" dirty="0">
              <a:solidFill>
                <a:srgbClr val="FF0000"/>
              </a:solidFill>
              <a:latin typeface="Arial"/>
            </a:endParaRPr>
          </a:p>
        </p:txBody>
      </p:sp>
      <p:sp>
        <p:nvSpPr>
          <p:cNvPr id="102" name="PlaceHolder 2"/>
          <p:cNvSpPr>
            <a:spLocks noGrp="1"/>
          </p:cNvSpPr>
          <p:nvPr>
            <p:ph/>
          </p:nvPr>
        </p:nvSpPr>
        <p:spPr>
          <a:xfrm>
            <a:off x="7096132" y="285728"/>
            <a:ext cx="4714908" cy="3071834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pPr marL="228600" indent="-2286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en-US" sz="3200" b="0" strike="noStrike" spc="-1" dirty="0" smtClean="0">
                <a:solidFill>
                  <a:srgbClr val="000000"/>
                </a:solidFill>
                <a:latin typeface="Calibri"/>
              </a:rPr>
              <a:t> Christians : </a:t>
            </a:r>
            <a:r>
              <a:rPr lang="en-US" sz="3200" b="0" strike="noStrike" spc="-1" dirty="0" err="1" smtClean="0">
                <a:solidFill>
                  <a:srgbClr val="000000"/>
                </a:solidFill>
                <a:latin typeface="Calibri"/>
              </a:rPr>
              <a:t>Churchs</a:t>
            </a:r>
            <a:endParaRPr lang="en-US" sz="3200" b="0" strike="noStrike" spc="-1" dirty="0" smtClean="0">
              <a:solidFill>
                <a:srgbClr val="000000"/>
              </a:solidFill>
              <a:latin typeface="Calibri"/>
            </a:endParaRPr>
          </a:p>
          <a:p>
            <a:pPr marL="228600" indent="-2286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en-US" sz="3200" spc="-1" dirty="0" smtClean="0">
                <a:solidFill>
                  <a:srgbClr val="000000"/>
                </a:solidFill>
                <a:latin typeface="Calibri"/>
              </a:rPr>
              <a:t>Muslims : Mosque</a:t>
            </a:r>
          </a:p>
          <a:p>
            <a:pPr marL="228600" indent="-2286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en-US" sz="3200" b="0" strike="noStrike" spc="-1" dirty="0" smtClean="0">
                <a:solidFill>
                  <a:srgbClr val="000000"/>
                </a:solidFill>
                <a:latin typeface="Calibri"/>
              </a:rPr>
              <a:t>No religions</a:t>
            </a:r>
          </a:p>
          <a:p>
            <a:pPr marL="228600" indent="-2286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en-US" sz="3200" spc="-1" dirty="0" smtClean="0">
                <a:solidFill>
                  <a:srgbClr val="000000"/>
                </a:solidFill>
                <a:latin typeface="Calibri"/>
              </a:rPr>
              <a:t>Protestant :</a:t>
            </a:r>
            <a:r>
              <a:rPr lang="en-US" sz="3200" spc="-1" dirty="0" err="1" smtClean="0">
                <a:solidFill>
                  <a:srgbClr val="000000"/>
                </a:solidFill>
                <a:latin typeface="Calibri"/>
              </a:rPr>
              <a:t>Churchs</a:t>
            </a:r>
            <a:endParaRPr lang="en-US" sz="3200" spc="-1" dirty="0" smtClean="0">
              <a:solidFill>
                <a:srgbClr val="000000"/>
              </a:solidFill>
              <a:latin typeface="Calibri"/>
            </a:endParaRPr>
          </a:p>
          <a:p>
            <a:pPr marL="228600" indent="-2286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en-US" sz="3200" b="0" strike="noStrike" spc="-1" dirty="0" smtClean="0">
                <a:solidFill>
                  <a:srgbClr val="000000"/>
                </a:solidFill>
                <a:latin typeface="Calibri"/>
              </a:rPr>
              <a:t>Jew : Synagogue</a:t>
            </a:r>
            <a:endParaRPr lang="fr-FR" sz="3200" b="0" strike="noStrike" spc="-1" dirty="0">
              <a:latin typeface="Arial"/>
            </a:endParaRPr>
          </a:p>
          <a:p>
            <a:pPr marL="228600" indent="-2286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</a:pPr>
            <a:endParaRPr lang="fr-FR" sz="3200" b="0" strike="noStrike" spc="-1" dirty="0">
              <a:latin typeface="Arial"/>
            </a:endParaRPr>
          </a:p>
        </p:txBody>
      </p:sp>
      <p:sp>
        <p:nvSpPr>
          <p:cNvPr id="103" name="PlaceHolder 3"/>
          <p:cNvSpPr>
            <a:spLocks noGrp="1"/>
          </p:cNvSpPr>
          <p:nvPr>
            <p:ph/>
          </p:nvPr>
        </p:nvSpPr>
        <p:spPr>
          <a:xfrm>
            <a:off x="839880" y="1643050"/>
            <a:ext cx="3930840" cy="2071702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pPr>
              <a:lnSpc>
                <a:spcPct val="90000"/>
              </a:lnSpc>
              <a:spcBef>
                <a:spcPts val="1001"/>
              </a:spcBef>
              <a:buNone/>
              <a:tabLst>
                <a:tab pos="0" algn="l"/>
              </a:tabLst>
            </a:pPr>
            <a:r>
              <a:rPr lang="en-US" sz="3200" b="0" strike="noStrike" spc="-1" dirty="0">
                <a:solidFill>
                  <a:srgbClr val="000000"/>
                </a:solidFill>
                <a:latin typeface="Calibri"/>
              </a:rPr>
              <a:t>Where  do  the people pray? </a:t>
            </a:r>
            <a:endParaRPr lang="en-US" sz="3200" b="0" strike="noStrike" spc="-1" dirty="0" smtClean="0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buNone/>
              <a:tabLst>
                <a:tab pos="0" algn="l"/>
              </a:tabLst>
            </a:pPr>
            <a:r>
              <a:rPr lang="en-US" sz="3200" spc="-1" dirty="0" smtClean="0">
                <a:solidFill>
                  <a:srgbClr val="000000"/>
                </a:solidFill>
                <a:latin typeface="Calibri"/>
              </a:rPr>
              <a:t>What religions is there in St Etienne?</a:t>
            </a:r>
            <a:endParaRPr lang="fr-FR" sz="3200" b="0" strike="noStrike" spc="-1" dirty="0">
              <a:latin typeface="Arial"/>
            </a:endParaRPr>
          </a:p>
        </p:txBody>
      </p:sp>
      <p:pic>
        <p:nvPicPr>
          <p:cNvPr id="2050" name="Picture 2" descr="Top 10 des églises insolites – Paris ZigZag | Insolite &amp; Secret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452794" y="3143248"/>
            <a:ext cx="6357982" cy="3547100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xmlns:p14="http://schemas.microsoft.com/office/powerpoint/2010/main" xmlns=""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154</TotalTime>
  <Words>210</Words>
  <Application>LibreOffice/7.2.7.2$Windows_X86_64 LibreOffice_project/8d71d29d553c0f7dcbfa38fbfda25ee34cce99a2</Application>
  <PresentationFormat>Personnalisé</PresentationFormat>
  <Paragraphs>74</Paragraphs>
  <Slides>10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2</vt:i4>
      </vt:variant>
      <vt:variant>
        <vt:lpstr>Titres des diapositives</vt:lpstr>
      </vt:variant>
      <vt:variant>
        <vt:i4>10</vt:i4>
      </vt:variant>
    </vt:vector>
  </HeadingPairs>
  <TitlesOfParts>
    <vt:vector size="12" baseType="lpstr">
      <vt:lpstr>Office Theme</vt:lpstr>
      <vt:lpstr>Office Theme</vt:lpstr>
      <vt:lpstr>Welcome to my hometown</vt:lpstr>
      <vt:lpstr>LOCATION</vt:lpstr>
      <vt:lpstr>WEATHER</vt:lpstr>
      <vt:lpstr>FRUITS</vt:lpstr>
      <vt:lpstr>NEW YEAR</vt:lpstr>
      <vt:lpstr>FOOD</vt:lpstr>
      <vt:lpstr>PEOPLE</vt:lpstr>
      <vt:lpstr>NATURE</vt:lpstr>
      <vt:lpstr>RELIGIONS</vt:lpstr>
      <vt:lpstr>LIVING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Welcome to my hometown</dc:title>
  <dc:creator>Yi-Pin Fang</dc:creator>
  <cp:lastModifiedBy>BOUCLIER</cp:lastModifiedBy>
  <cp:revision>34</cp:revision>
  <dcterms:created xsi:type="dcterms:W3CDTF">2024-02-15T10:11:57Z</dcterms:created>
  <dcterms:modified xsi:type="dcterms:W3CDTF">2024-05-12T13:39:19Z</dcterms:modified>
  <dc:language>fr-FR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Format">
    <vt:lpwstr>寬螢幕</vt:lpwstr>
  </property>
  <property fmtid="{D5CDD505-2E9C-101B-9397-08002B2CF9AE}" pid="3" name="Slides">
    <vt:i4>10</vt:i4>
  </property>
</Properties>
</file>